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86" r:id="rId5"/>
    <p:sldId id="273" r:id="rId6"/>
    <p:sldId id="275" r:id="rId7"/>
    <p:sldId id="276" r:id="rId8"/>
    <p:sldId id="257" r:id="rId9"/>
    <p:sldId id="258" r:id="rId10"/>
    <p:sldId id="259" r:id="rId11"/>
    <p:sldId id="279" r:id="rId12"/>
    <p:sldId id="280" r:id="rId13"/>
    <p:sldId id="281" r:id="rId14"/>
    <p:sldId id="263" r:id="rId15"/>
    <p:sldId id="262" r:id="rId16"/>
    <p:sldId id="260" r:id="rId17"/>
    <p:sldId id="261" r:id="rId18"/>
    <p:sldId id="264" r:id="rId19"/>
    <p:sldId id="277" r:id="rId20"/>
    <p:sldId id="278" r:id="rId21"/>
    <p:sldId id="288" r:id="rId22"/>
    <p:sldId id="289" r:id="rId23"/>
    <p:sldId id="290" r:id="rId24"/>
    <p:sldId id="291" r:id="rId25"/>
    <p:sldId id="292" r:id="rId26"/>
    <p:sldId id="269" r:id="rId27"/>
    <p:sldId id="267" r:id="rId28"/>
    <p:sldId id="265" r:id="rId29"/>
    <p:sldId id="282" r:id="rId30"/>
    <p:sldId id="283" r:id="rId31"/>
    <p:sldId id="287" r:id="rId32"/>
    <p:sldId id="285" r:id="rId3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C71C"/>
    <a:srgbClr val="9BE5FF"/>
    <a:srgbClr val="C4A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31" autoAdjust="0"/>
    <p:restoredTop sz="94660"/>
  </p:normalViewPr>
  <p:slideViewPr>
    <p:cSldViewPr snapToGrid="0">
      <p:cViewPr varScale="1">
        <p:scale>
          <a:sx n="74" d="100"/>
          <a:sy n="74" d="100"/>
        </p:scale>
        <p:origin x="60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slide" Target="../slides/slide18.xml"/><Relationship Id="rId1" Type="http://schemas.openxmlformats.org/officeDocument/2006/relationships/image" Target="../media/image29.jpeg"/><Relationship Id="rId6" Type="http://schemas.openxmlformats.org/officeDocument/2006/relationships/slide" Target="../slides/slide21.xml"/><Relationship Id="rId5" Type="http://schemas.openxmlformats.org/officeDocument/2006/relationships/image" Target="../media/image30.png"/><Relationship Id="rId4" Type="http://schemas.openxmlformats.org/officeDocument/2006/relationships/slide" Target="../slides/slide20.xml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image" Target="../media/image2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9C80BF-36A2-4CD9-8E18-3F2721CD6E47}" type="doc">
      <dgm:prSet loTypeId="urn:microsoft.com/office/officeart/2005/8/layout/radial1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2DB8AAE6-AA8A-4CE9-A40F-17E1B9924814}">
      <dgm:prSet phldrT="[Texto]" custT="1"/>
      <dgm:spPr/>
      <dgm:t>
        <a:bodyPr anchor="ctr"/>
        <a:lstStyle/>
        <a:p>
          <a:r>
            <a:rPr lang="es-ES" sz="9600" dirty="0" smtClean="0">
              <a:sym typeface="Wingdings 2"/>
            </a:rPr>
            <a:t></a:t>
          </a:r>
          <a:endParaRPr lang="es-ES" sz="9600" dirty="0"/>
        </a:p>
      </dgm:t>
    </dgm:pt>
    <dgm:pt modelId="{7F617713-5492-43B0-A3EE-56F264F293B8}" type="parTrans" cxnId="{001738E2-D522-4637-885A-85C8EFA5EA62}">
      <dgm:prSet/>
      <dgm:spPr/>
      <dgm:t>
        <a:bodyPr/>
        <a:lstStyle/>
        <a:p>
          <a:endParaRPr lang="es-ES"/>
        </a:p>
      </dgm:t>
    </dgm:pt>
    <dgm:pt modelId="{4152902A-FCBE-4C7A-9263-11981E16B068}" type="sibTrans" cxnId="{001738E2-D522-4637-885A-85C8EFA5EA62}">
      <dgm:prSet/>
      <dgm:spPr/>
      <dgm:t>
        <a:bodyPr/>
        <a:lstStyle/>
        <a:p>
          <a:endParaRPr lang="es-ES"/>
        </a:p>
      </dgm:t>
    </dgm:pt>
    <dgm:pt modelId="{770BA548-17CD-46A7-A4F9-A37EAA98A448}">
      <dgm:prSet phldrT="[Texto]"/>
      <dgm:spPr/>
      <dgm:t>
        <a:bodyPr/>
        <a:lstStyle/>
        <a:p>
          <a:r>
            <a:rPr lang="es-ES" dirty="0" smtClean="0"/>
            <a:t>LLEGA TEMPRANO</a:t>
          </a:r>
          <a:endParaRPr lang="es-ES" dirty="0"/>
        </a:p>
      </dgm:t>
    </dgm:pt>
    <dgm:pt modelId="{DD64A6C0-C97D-4F00-ABEF-F2F90C366A0E}" type="parTrans" cxnId="{8E432837-C8A5-40B1-A376-DD91B5B47F94}">
      <dgm:prSet/>
      <dgm:spPr/>
      <dgm:t>
        <a:bodyPr/>
        <a:lstStyle/>
        <a:p>
          <a:endParaRPr lang="es-ES"/>
        </a:p>
      </dgm:t>
    </dgm:pt>
    <dgm:pt modelId="{BA9CBDB5-2008-4324-9335-2B12ECE7C7E7}" type="sibTrans" cxnId="{8E432837-C8A5-40B1-A376-DD91B5B47F94}">
      <dgm:prSet/>
      <dgm:spPr/>
      <dgm:t>
        <a:bodyPr/>
        <a:lstStyle/>
        <a:p>
          <a:endParaRPr lang="es-ES"/>
        </a:p>
      </dgm:t>
    </dgm:pt>
    <dgm:pt modelId="{F2B5E03E-B1B3-4D8D-A1ED-6834DC8C9254}">
      <dgm:prSet phldrT="[Texto]"/>
      <dgm:spPr/>
      <dgm:t>
        <a:bodyPr/>
        <a:lstStyle/>
        <a:p>
          <a:r>
            <a:rPr lang="es-ES" dirty="0" smtClean="0"/>
            <a:t>BUENA PRESENCIA</a:t>
          </a:r>
          <a:endParaRPr lang="es-ES" dirty="0"/>
        </a:p>
      </dgm:t>
    </dgm:pt>
    <dgm:pt modelId="{A3C7E5E7-8245-4CA5-A101-1291F36FCEA0}" type="parTrans" cxnId="{9AF25966-52CD-4897-AF75-A0F4B0F9B80D}">
      <dgm:prSet/>
      <dgm:spPr/>
      <dgm:t>
        <a:bodyPr/>
        <a:lstStyle/>
        <a:p>
          <a:endParaRPr lang="es-ES"/>
        </a:p>
      </dgm:t>
    </dgm:pt>
    <dgm:pt modelId="{35E473DB-1FEE-4ECA-9107-39D804877918}" type="sibTrans" cxnId="{9AF25966-52CD-4897-AF75-A0F4B0F9B80D}">
      <dgm:prSet/>
      <dgm:spPr/>
      <dgm:t>
        <a:bodyPr/>
        <a:lstStyle/>
        <a:p>
          <a:endParaRPr lang="es-ES"/>
        </a:p>
      </dgm:t>
    </dgm:pt>
    <dgm:pt modelId="{5B18DA1F-109B-426B-B037-12335AB2F779}">
      <dgm:prSet phldrT="[Texto]"/>
      <dgm:spPr/>
      <dgm:t>
        <a:bodyPr/>
        <a:lstStyle/>
        <a:p>
          <a:r>
            <a:rPr lang="es-ES" dirty="0" smtClean="0"/>
            <a:t>VIDEO RELACIONADO. POCO VOLUMEN</a:t>
          </a:r>
          <a:endParaRPr lang="es-ES" dirty="0"/>
        </a:p>
      </dgm:t>
    </dgm:pt>
    <dgm:pt modelId="{60A2EE1A-4CDC-45E1-892F-66390D70A09A}" type="parTrans" cxnId="{C4E18630-CF7E-4B12-8674-7F0743712FC4}">
      <dgm:prSet/>
      <dgm:spPr/>
      <dgm:t>
        <a:bodyPr/>
        <a:lstStyle/>
        <a:p>
          <a:endParaRPr lang="es-ES"/>
        </a:p>
      </dgm:t>
    </dgm:pt>
    <dgm:pt modelId="{F2B8A69A-831B-40B5-872E-14FEF1B8E367}" type="sibTrans" cxnId="{C4E18630-CF7E-4B12-8674-7F0743712FC4}">
      <dgm:prSet/>
      <dgm:spPr/>
      <dgm:t>
        <a:bodyPr/>
        <a:lstStyle/>
        <a:p>
          <a:endParaRPr lang="es-ES"/>
        </a:p>
      </dgm:t>
    </dgm:pt>
    <dgm:pt modelId="{6628802C-F000-481A-BACE-72E2687EAD68}">
      <dgm:prSet phldrT="[Texto]"/>
      <dgm:spPr/>
      <dgm:t>
        <a:bodyPr/>
        <a:lstStyle/>
        <a:p>
          <a:r>
            <a:rPr lang="es-ES" dirty="0" smtClean="0"/>
            <a:t>COMPRUEBA QUE TODO ESTÉ EN ORDEN</a:t>
          </a:r>
          <a:endParaRPr lang="es-ES" dirty="0"/>
        </a:p>
      </dgm:t>
    </dgm:pt>
    <dgm:pt modelId="{9A2817CD-D502-47F0-9425-ADC0F02EDCB4}" type="parTrans" cxnId="{5A4AE930-AA3D-46F3-840D-A1A459C25375}">
      <dgm:prSet/>
      <dgm:spPr/>
      <dgm:t>
        <a:bodyPr/>
        <a:lstStyle/>
        <a:p>
          <a:endParaRPr lang="es-ES"/>
        </a:p>
      </dgm:t>
    </dgm:pt>
    <dgm:pt modelId="{E704CA4A-A005-44F6-ABCC-F24BC20AE138}" type="sibTrans" cxnId="{5A4AE930-AA3D-46F3-840D-A1A459C25375}">
      <dgm:prSet/>
      <dgm:spPr/>
      <dgm:t>
        <a:bodyPr/>
        <a:lstStyle/>
        <a:p>
          <a:endParaRPr lang="es-ES"/>
        </a:p>
      </dgm:t>
    </dgm:pt>
    <dgm:pt modelId="{C97CE5F3-7F0D-4507-9624-79C6C8A3F044}">
      <dgm:prSet phldrT="[Texto]"/>
      <dgm:spPr/>
      <dgm:t>
        <a:bodyPr/>
        <a:lstStyle/>
        <a:p>
          <a:r>
            <a:rPr lang="es-ES" dirty="0" smtClean="0"/>
            <a:t>ATRAE LA ATENCIÓN DEL PÚBLICO</a:t>
          </a:r>
          <a:endParaRPr lang="es-ES" dirty="0"/>
        </a:p>
      </dgm:t>
    </dgm:pt>
    <dgm:pt modelId="{7B7A66F6-ABB7-4019-A424-4BB4860749CA}" type="parTrans" cxnId="{44686E1B-1E92-40C1-857E-D74FF4D4A0EC}">
      <dgm:prSet/>
      <dgm:spPr/>
      <dgm:t>
        <a:bodyPr/>
        <a:lstStyle/>
        <a:p>
          <a:endParaRPr lang="es-ES"/>
        </a:p>
      </dgm:t>
    </dgm:pt>
    <dgm:pt modelId="{A2E01214-4A2E-4131-B7ED-D8025409C64F}" type="sibTrans" cxnId="{44686E1B-1E92-40C1-857E-D74FF4D4A0EC}">
      <dgm:prSet/>
      <dgm:spPr/>
      <dgm:t>
        <a:bodyPr/>
        <a:lstStyle/>
        <a:p>
          <a:endParaRPr lang="es-ES"/>
        </a:p>
      </dgm:t>
    </dgm:pt>
    <dgm:pt modelId="{606B2FD3-E142-4E86-90F3-8A8CF8CEBDBC}" type="pres">
      <dgm:prSet presAssocID="{199C80BF-36A2-4CD9-8E18-3F2721CD6E4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E31413B0-FF60-4601-A09C-1CB585D2E745}" type="pres">
      <dgm:prSet presAssocID="{2DB8AAE6-AA8A-4CE9-A40F-17E1B9924814}" presName="centerShape" presStyleLbl="node0" presStyleIdx="0" presStyleCnt="1" custLinFactNeighborX="-1968" custLinFactNeighborY="281"/>
      <dgm:spPr/>
      <dgm:t>
        <a:bodyPr/>
        <a:lstStyle/>
        <a:p>
          <a:endParaRPr lang="es-ES_tradnl"/>
        </a:p>
      </dgm:t>
    </dgm:pt>
    <dgm:pt modelId="{C8E17B9A-9C6E-498E-AF3D-38F325F58FE8}" type="pres">
      <dgm:prSet presAssocID="{DD64A6C0-C97D-4F00-ABEF-F2F90C366A0E}" presName="Name9" presStyleLbl="parChTrans1D2" presStyleIdx="0" presStyleCnt="5"/>
      <dgm:spPr/>
      <dgm:t>
        <a:bodyPr/>
        <a:lstStyle/>
        <a:p>
          <a:endParaRPr lang="es-ES_tradnl"/>
        </a:p>
      </dgm:t>
    </dgm:pt>
    <dgm:pt modelId="{E8193C55-E90A-469F-AD1E-9BA8FFA4D812}" type="pres">
      <dgm:prSet presAssocID="{DD64A6C0-C97D-4F00-ABEF-F2F90C366A0E}" presName="connTx" presStyleLbl="parChTrans1D2" presStyleIdx="0" presStyleCnt="5"/>
      <dgm:spPr/>
      <dgm:t>
        <a:bodyPr/>
        <a:lstStyle/>
        <a:p>
          <a:endParaRPr lang="es-ES_tradnl"/>
        </a:p>
      </dgm:t>
    </dgm:pt>
    <dgm:pt modelId="{14ACC3A6-5CD6-41A7-A33C-8A9F2536D9CB}" type="pres">
      <dgm:prSet presAssocID="{770BA548-17CD-46A7-A4F9-A37EAA98A44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53E2F0EA-3B00-4546-B689-5A465C4FC024}" type="pres">
      <dgm:prSet presAssocID="{A3C7E5E7-8245-4CA5-A101-1291F36FCEA0}" presName="Name9" presStyleLbl="parChTrans1D2" presStyleIdx="1" presStyleCnt="5"/>
      <dgm:spPr/>
      <dgm:t>
        <a:bodyPr/>
        <a:lstStyle/>
        <a:p>
          <a:endParaRPr lang="es-ES_tradnl"/>
        </a:p>
      </dgm:t>
    </dgm:pt>
    <dgm:pt modelId="{8FFBB6A2-C0F6-4898-9271-544B11057725}" type="pres">
      <dgm:prSet presAssocID="{A3C7E5E7-8245-4CA5-A101-1291F36FCEA0}" presName="connTx" presStyleLbl="parChTrans1D2" presStyleIdx="1" presStyleCnt="5"/>
      <dgm:spPr/>
      <dgm:t>
        <a:bodyPr/>
        <a:lstStyle/>
        <a:p>
          <a:endParaRPr lang="es-ES_tradnl"/>
        </a:p>
      </dgm:t>
    </dgm:pt>
    <dgm:pt modelId="{E1C67EFD-FB07-4EB0-9D06-6E726349FF26}" type="pres">
      <dgm:prSet presAssocID="{F2B5E03E-B1B3-4D8D-A1ED-6834DC8C925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5EE7C0FC-D000-4098-9E98-30C5E76300F4}" type="pres">
      <dgm:prSet presAssocID="{60A2EE1A-4CDC-45E1-892F-66390D70A09A}" presName="Name9" presStyleLbl="parChTrans1D2" presStyleIdx="2" presStyleCnt="5"/>
      <dgm:spPr/>
      <dgm:t>
        <a:bodyPr/>
        <a:lstStyle/>
        <a:p>
          <a:endParaRPr lang="es-ES_tradnl"/>
        </a:p>
      </dgm:t>
    </dgm:pt>
    <dgm:pt modelId="{922F0379-2D4B-4F85-A3DA-4978E77313AE}" type="pres">
      <dgm:prSet presAssocID="{60A2EE1A-4CDC-45E1-892F-66390D70A09A}" presName="connTx" presStyleLbl="parChTrans1D2" presStyleIdx="2" presStyleCnt="5"/>
      <dgm:spPr/>
      <dgm:t>
        <a:bodyPr/>
        <a:lstStyle/>
        <a:p>
          <a:endParaRPr lang="es-ES_tradnl"/>
        </a:p>
      </dgm:t>
    </dgm:pt>
    <dgm:pt modelId="{19162768-45EB-454D-A952-33CB1D9369A8}" type="pres">
      <dgm:prSet presAssocID="{5B18DA1F-109B-426B-B037-12335AB2F77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205A6A-5404-485F-A078-AEFB5340EF70}" type="pres">
      <dgm:prSet presAssocID="{9A2817CD-D502-47F0-9425-ADC0F02EDCB4}" presName="Name9" presStyleLbl="parChTrans1D2" presStyleIdx="3" presStyleCnt="5"/>
      <dgm:spPr/>
      <dgm:t>
        <a:bodyPr/>
        <a:lstStyle/>
        <a:p>
          <a:endParaRPr lang="es-ES_tradnl"/>
        </a:p>
      </dgm:t>
    </dgm:pt>
    <dgm:pt modelId="{69348B41-B171-41C7-9235-7CBABBB38DB3}" type="pres">
      <dgm:prSet presAssocID="{9A2817CD-D502-47F0-9425-ADC0F02EDCB4}" presName="connTx" presStyleLbl="parChTrans1D2" presStyleIdx="3" presStyleCnt="5"/>
      <dgm:spPr/>
      <dgm:t>
        <a:bodyPr/>
        <a:lstStyle/>
        <a:p>
          <a:endParaRPr lang="es-ES_tradnl"/>
        </a:p>
      </dgm:t>
    </dgm:pt>
    <dgm:pt modelId="{0E63FA10-374B-4894-A2A7-AD89BACC0000}" type="pres">
      <dgm:prSet presAssocID="{6628802C-F000-481A-BACE-72E2687EAD6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53283B-B53D-4B7E-B438-A2D9794EC7EA}" type="pres">
      <dgm:prSet presAssocID="{7B7A66F6-ABB7-4019-A424-4BB4860749CA}" presName="Name9" presStyleLbl="parChTrans1D2" presStyleIdx="4" presStyleCnt="5"/>
      <dgm:spPr/>
      <dgm:t>
        <a:bodyPr/>
        <a:lstStyle/>
        <a:p>
          <a:endParaRPr lang="es-ES_tradnl"/>
        </a:p>
      </dgm:t>
    </dgm:pt>
    <dgm:pt modelId="{37FB61C3-F5E2-4994-9D9F-F7821123EE11}" type="pres">
      <dgm:prSet presAssocID="{7B7A66F6-ABB7-4019-A424-4BB4860749CA}" presName="connTx" presStyleLbl="parChTrans1D2" presStyleIdx="4" presStyleCnt="5"/>
      <dgm:spPr/>
      <dgm:t>
        <a:bodyPr/>
        <a:lstStyle/>
        <a:p>
          <a:endParaRPr lang="es-ES_tradnl"/>
        </a:p>
      </dgm:t>
    </dgm:pt>
    <dgm:pt modelId="{B9606C29-9EFC-45FA-839B-272DB78C4CD8}" type="pres">
      <dgm:prSet presAssocID="{C97CE5F3-7F0D-4507-9624-79C6C8A3F044}" presName="node" presStyleLbl="node1" presStyleIdx="4" presStyleCnt="5" custScaleX="97441" custScaleY="1027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3E3344B-2536-48BC-999A-8FA35D8A47D4}" type="presOf" srcId="{7B7A66F6-ABB7-4019-A424-4BB4860749CA}" destId="{7E53283B-B53D-4B7E-B438-A2D9794EC7EA}" srcOrd="0" destOrd="0" presId="urn:microsoft.com/office/officeart/2005/8/layout/radial1"/>
    <dgm:cxn modelId="{FCF2F11A-0262-4100-A861-9D45FAEBA4CC}" type="presOf" srcId="{F2B5E03E-B1B3-4D8D-A1ED-6834DC8C9254}" destId="{E1C67EFD-FB07-4EB0-9D06-6E726349FF26}" srcOrd="0" destOrd="0" presId="urn:microsoft.com/office/officeart/2005/8/layout/radial1"/>
    <dgm:cxn modelId="{9AF25966-52CD-4897-AF75-A0F4B0F9B80D}" srcId="{2DB8AAE6-AA8A-4CE9-A40F-17E1B9924814}" destId="{F2B5E03E-B1B3-4D8D-A1ED-6834DC8C9254}" srcOrd="1" destOrd="0" parTransId="{A3C7E5E7-8245-4CA5-A101-1291F36FCEA0}" sibTransId="{35E473DB-1FEE-4ECA-9107-39D804877918}"/>
    <dgm:cxn modelId="{98AA092E-6467-4736-B183-764C69D4070D}" type="presOf" srcId="{7B7A66F6-ABB7-4019-A424-4BB4860749CA}" destId="{37FB61C3-F5E2-4994-9D9F-F7821123EE11}" srcOrd="1" destOrd="0" presId="urn:microsoft.com/office/officeart/2005/8/layout/radial1"/>
    <dgm:cxn modelId="{EF8F7ADA-6A81-40F3-B1B0-383D9C6102CA}" type="presOf" srcId="{6628802C-F000-481A-BACE-72E2687EAD68}" destId="{0E63FA10-374B-4894-A2A7-AD89BACC0000}" srcOrd="0" destOrd="0" presId="urn:microsoft.com/office/officeart/2005/8/layout/radial1"/>
    <dgm:cxn modelId="{8E432837-C8A5-40B1-A376-DD91B5B47F94}" srcId="{2DB8AAE6-AA8A-4CE9-A40F-17E1B9924814}" destId="{770BA548-17CD-46A7-A4F9-A37EAA98A448}" srcOrd="0" destOrd="0" parTransId="{DD64A6C0-C97D-4F00-ABEF-F2F90C366A0E}" sibTransId="{BA9CBDB5-2008-4324-9335-2B12ECE7C7E7}"/>
    <dgm:cxn modelId="{E36E3F89-989B-42B1-9D9A-16E8EA7219AA}" type="presOf" srcId="{60A2EE1A-4CDC-45E1-892F-66390D70A09A}" destId="{5EE7C0FC-D000-4098-9E98-30C5E76300F4}" srcOrd="0" destOrd="0" presId="urn:microsoft.com/office/officeart/2005/8/layout/radial1"/>
    <dgm:cxn modelId="{111ADB5E-1384-472F-9B32-C782C740984B}" type="presOf" srcId="{C97CE5F3-7F0D-4507-9624-79C6C8A3F044}" destId="{B9606C29-9EFC-45FA-839B-272DB78C4CD8}" srcOrd="0" destOrd="0" presId="urn:microsoft.com/office/officeart/2005/8/layout/radial1"/>
    <dgm:cxn modelId="{703414B5-54EE-4509-A2C5-CC52F41BCC9F}" type="presOf" srcId="{770BA548-17CD-46A7-A4F9-A37EAA98A448}" destId="{14ACC3A6-5CD6-41A7-A33C-8A9F2536D9CB}" srcOrd="0" destOrd="0" presId="urn:microsoft.com/office/officeart/2005/8/layout/radial1"/>
    <dgm:cxn modelId="{37A58338-3468-4286-B717-759C33E9A1FF}" type="presOf" srcId="{60A2EE1A-4CDC-45E1-892F-66390D70A09A}" destId="{922F0379-2D4B-4F85-A3DA-4978E77313AE}" srcOrd="1" destOrd="0" presId="urn:microsoft.com/office/officeart/2005/8/layout/radial1"/>
    <dgm:cxn modelId="{C4E18630-CF7E-4B12-8674-7F0743712FC4}" srcId="{2DB8AAE6-AA8A-4CE9-A40F-17E1B9924814}" destId="{5B18DA1F-109B-426B-B037-12335AB2F779}" srcOrd="2" destOrd="0" parTransId="{60A2EE1A-4CDC-45E1-892F-66390D70A09A}" sibTransId="{F2B8A69A-831B-40B5-872E-14FEF1B8E367}"/>
    <dgm:cxn modelId="{5A4AE930-AA3D-46F3-840D-A1A459C25375}" srcId="{2DB8AAE6-AA8A-4CE9-A40F-17E1B9924814}" destId="{6628802C-F000-481A-BACE-72E2687EAD68}" srcOrd="3" destOrd="0" parTransId="{9A2817CD-D502-47F0-9425-ADC0F02EDCB4}" sibTransId="{E704CA4A-A005-44F6-ABCC-F24BC20AE138}"/>
    <dgm:cxn modelId="{3BBFADF4-7CD8-4148-93BD-39CE03CD277D}" type="presOf" srcId="{A3C7E5E7-8245-4CA5-A101-1291F36FCEA0}" destId="{8FFBB6A2-C0F6-4898-9271-544B11057725}" srcOrd="1" destOrd="0" presId="urn:microsoft.com/office/officeart/2005/8/layout/radial1"/>
    <dgm:cxn modelId="{44686E1B-1E92-40C1-857E-D74FF4D4A0EC}" srcId="{2DB8AAE6-AA8A-4CE9-A40F-17E1B9924814}" destId="{C97CE5F3-7F0D-4507-9624-79C6C8A3F044}" srcOrd="4" destOrd="0" parTransId="{7B7A66F6-ABB7-4019-A424-4BB4860749CA}" sibTransId="{A2E01214-4A2E-4131-B7ED-D8025409C64F}"/>
    <dgm:cxn modelId="{446677B6-0090-44C5-B778-CE5C8A295DAB}" type="presOf" srcId="{2DB8AAE6-AA8A-4CE9-A40F-17E1B9924814}" destId="{E31413B0-FF60-4601-A09C-1CB585D2E745}" srcOrd="0" destOrd="0" presId="urn:microsoft.com/office/officeart/2005/8/layout/radial1"/>
    <dgm:cxn modelId="{3E36DE92-B03F-44CF-8F3C-6FE6C654CAFD}" type="presOf" srcId="{A3C7E5E7-8245-4CA5-A101-1291F36FCEA0}" destId="{53E2F0EA-3B00-4546-B689-5A465C4FC024}" srcOrd="0" destOrd="0" presId="urn:microsoft.com/office/officeart/2005/8/layout/radial1"/>
    <dgm:cxn modelId="{4295ECB0-631B-4A77-9942-2A721061941D}" type="presOf" srcId="{DD64A6C0-C97D-4F00-ABEF-F2F90C366A0E}" destId="{E8193C55-E90A-469F-AD1E-9BA8FFA4D812}" srcOrd="1" destOrd="0" presId="urn:microsoft.com/office/officeart/2005/8/layout/radial1"/>
    <dgm:cxn modelId="{001738E2-D522-4637-885A-85C8EFA5EA62}" srcId="{199C80BF-36A2-4CD9-8E18-3F2721CD6E47}" destId="{2DB8AAE6-AA8A-4CE9-A40F-17E1B9924814}" srcOrd="0" destOrd="0" parTransId="{7F617713-5492-43B0-A3EE-56F264F293B8}" sibTransId="{4152902A-FCBE-4C7A-9263-11981E16B068}"/>
    <dgm:cxn modelId="{ACAD5C2B-0BDB-4040-B301-D32602B77FF7}" type="presOf" srcId="{DD64A6C0-C97D-4F00-ABEF-F2F90C366A0E}" destId="{C8E17B9A-9C6E-498E-AF3D-38F325F58FE8}" srcOrd="0" destOrd="0" presId="urn:microsoft.com/office/officeart/2005/8/layout/radial1"/>
    <dgm:cxn modelId="{C3E381AF-BE0D-4F7E-979E-396677DFABEC}" type="presOf" srcId="{9A2817CD-D502-47F0-9425-ADC0F02EDCB4}" destId="{D2205A6A-5404-485F-A078-AEFB5340EF70}" srcOrd="0" destOrd="0" presId="urn:microsoft.com/office/officeart/2005/8/layout/radial1"/>
    <dgm:cxn modelId="{1032535B-AB36-4CE6-AD3A-911044DE1013}" type="presOf" srcId="{9A2817CD-D502-47F0-9425-ADC0F02EDCB4}" destId="{69348B41-B171-41C7-9235-7CBABBB38DB3}" srcOrd="1" destOrd="0" presId="urn:microsoft.com/office/officeart/2005/8/layout/radial1"/>
    <dgm:cxn modelId="{13CD04F1-D181-440B-9F63-C6658C3974D4}" type="presOf" srcId="{5B18DA1F-109B-426B-B037-12335AB2F779}" destId="{19162768-45EB-454D-A952-33CB1D9369A8}" srcOrd="0" destOrd="0" presId="urn:microsoft.com/office/officeart/2005/8/layout/radial1"/>
    <dgm:cxn modelId="{634729C9-0139-4D0C-BA7F-5C3ABBD76E9B}" type="presOf" srcId="{199C80BF-36A2-4CD9-8E18-3F2721CD6E47}" destId="{606B2FD3-E142-4E86-90F3-8A8CF8CEBDBC}" srcOrd="0" destOrd="0" presId="urn:microsoft.com/office/officeart/2005/8/layout/radial1"/>
    <dgm:cxn modelId="{019A5694-A420-4493-9D1C-5EE371B545A5}" type="presParOf" srcId="{606B2FD3-E142-4E86-90F3-8A8CF8CEBDBC}" destId="{E31413B0-FF60-4601-A09C-1CB585D2E745}" srcOrd="0" destOrd="0" presId="urn:microsoft.com/office/officeart/2005/8/layout/radial1"/>
    <dgm:cxn modelId="{7755C807-5636-408B-B814-BA51F7415209}" type="presParOf" srcId="{606B2FD3-E142-4E86-90F3-8A8CF8CEBDBC}" destId="{C8E17B9A-9C6E-498E-AF3D-38F325F58FE8}" srcOrd="1" destOrd="0" presId="urn:microsoft.com/office/officeart/2005/8/layout/radial1"/>
    <dgm:cxn modelId="{3F0C4F3E-CA69-4ED9-A5DF-4B92CD71C019}" type="presParOf" srcId="{C8E17B9A-9C6E-498E-AF3D-38F325F58FE8}" destId="{E8193C55-E90A-469F-AD1E-9BA8FFA4D812}" srcOrd="0" destOrd="0" presId="urn:microsoft.com/office/officeart/2005/8/layout/radial1"/>
    <dgm:cxn modelId="{2A98693C-B7B7-47EA-8E81-49D127A4CA06}" type="presParOf" srcId="{606B2FD3-E142-4E86-90F3-8A8CF8CEBDBC}" destId="{14ACC3A6-5CD6-41A7-A33C-8A9F2536D9CB}" srcOrd="2" destOrd="0" presId="urn:microsoft.com/office/officeart/2005/8/layout/radial1"/>
    <dgm:cxn modelId="{28947A9D-67BB-4CD5-B68D-58927A1B9C12}" type="presParOf" srcId="{606B2FD3-E142-4E86-90F3-8A8CF8CEBDBC}" destId="{53E2F0EA-3B00-4546-B689-5A465C4FC024}" srcOrd="3" destOrd="0" presId="urn:microsoft.com/office/officeart/2005/8/layout/radial1"/>
    <dgm:cxn modelId="{71330134-83E8-481C-A011-101485843F18}" type="presParOf" srcId="{53E2F0EA-3B00-4546-B689-5A465C4FC024}" destId="{8FFBB6A2-C0F6-4898-9271-544B11057725}" srcOrd="0" destOrd="0" presId="urn:microsoft.com/office/officeart/2005/8/layout/radial1"/>
    <dgm:cxn modelId="{F693471A-C123-4AFA-940E-D5E90D8814EB}" type="presParOf" srcId="{606B2FD3-E142-4E86-90F3-8A8CF8CEBDBC}" destId="{E1C67EFD-FB07-4EB0-9D06-6E726349FF26}" srcOrd="4" destOrd="0" presId="urn:microsoft.com/office/officeart/2005/8/layout/radial1"/>
    <dgm:cxn modelId="{03571240-2F0A-42F7-B99B-359707E43E3A}" type="presParOf" srcId="{606B2FD3-E142-4E86-90F3-8A8CF8CEBDBC}" destId="{5EE7C0FC-D000-4098-9E98-30C5E76300F4}" srcOrd="5" destOrd="0" presId="urn:microsoft.com/office/officeart/2005/8/layout/radial1"/>
    <dgm:cxn modelId="{B65920D3-B474-452C-876C-BCEF364CA5F9}" type="presParOf" srcId="{5EE7C0FC-D000-4098-9E98-30C5E76300F4}" destId="{922F0379-2D4B-4F85-A3DA-4978E77313AE}" srcOrd="0" destOrd="0" presId="urn:microsoft.com/office/officeart/2005/8/layout/radial1"/>
    <dgm:cxn modelId="{B8C9ECF3-DDAF-4CE1-A4C9-1C7187A9A251}" type="presParOf" srcId="{606B2FD3-E142-4E86-90F3-8A8CF8CEBDBC}" destId="{19162768-45EB-454D-A952-33CB1D9369A8}" srcOrd="6" destOrd="0" presId="urn:microsoft.com/office/officeart/2005/8/layout/radial1"/>
    <dgm:cxn modelId="{A1F9AE1E-7F63-468E-A5C7-1B31B29498F2}" type="presParOf" srcId="{606B2FD3-E142-4E86-90F3-8A8CF8CEBDBC}" destId="{D2205A6A-5404-485F-A078-AEFB5340EF70}" srcOrd="7" destOrd="0" presId="urn:microsoft.com/office/officeart/2005/8/layout/radial1"/>
    <dgm:cxn modelId="{65F8DEED-782D-4C07-BDE5-B46539AB0311}" type="presParOf" srcId="{D2205A6A-5404-485F-A078-AEFB5340EF70}" destId="{69348B41-B171-41C7-9235-7CBABBB38DB3}" srcOrd="0" destOrd="0" presId="urn:microsoft.com/office/officeart/2005/8/layout/radial1"/>
    <dgm:cxn modelId="{D594650C-8577-4331-BD74-7033EE5CA66D}" type="presParOf" srcId="{606B2FD3-E142-4E86-90F3-8A8CF8CEBDBC}" destId="{0E63FA10-374B-4894-A2A7-AD89BACC0000}" srcOrd="8" destOrd="0" presId="urn:microsoft.com/office/officeart/2005/8/layout/radial1"/>
    <dgm:cxn modelId="{C6F838F8-EA64-447C-A369-DCCCD7CEAA86}" type="presParOf" srcId="{606B2FD3-E142-4E86-90F3-8A8CF8CEBDBC}" destId="{7E53283B-B53D-4B7E-B438-A2D9794EC7EA}" srcOrd="9" destOrd="0" presId="urn:microsoft.com/office/officeart/2005/8/layout/radial1"/>
    <dgm:cxn modelId="{DD5001CB-7836-4A2B-A994-5CA74DF7114D}" type="presParOf" srcId="{7E53283B-B53D-4B7E-B438-A2D9794EC7EA}" destId="{37FB61C3-F5E2-4994-9D9F-F7821123EE11}" srcOrd="0" destOrd="0" presId="urn:microsoft.com/office/officeart/2005/8/layout/radial1"/>
    <dgm:cxn modelId="{8FD799C8-3BBC-49E5-BDD2-59E3766929FF}" type="presParOf" srcId="{606B2FD3-E142-4E86-90F3-8A8CF8CEBDBC}" destId="{B9606C29-9EFC-45FA-839B-272DB78C4CD8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7BB467-81AF-4822-A8A7-4FB78928D4E5}" type="doc">
      <dgm:prSet loTypeId="urn:microsoft.com/office/officeart/2005/8/layout/vList3#1" loCatId="list" qsTypeId="urn:microsoft.com/office/officeart/2005/8/quickstyle/simple1" qsCatId="simple" csTypeId="urn:microsoft.com/office/officeart/2005/8/colors/colorful2" csCatId="colorful" phldr="1"/>
      <dgm:spPr/>
    </dgm:pt>
    <dgm:pt modelId="{C186FDE0-AF6D-4F8A-BBF4-11CC29F1A963}">
      <dgm:prSet phldrT="[Texto]"/>
      <dgm:spPr/>
      <dgm:t>
        <a:bodyPr/>
        <a:lstStyle/>
        <a:p>
          <a:r>
            <a:rPr lang="es-ES" dirty="0" smtClean="0"/>
            <a:t>Código</a:t>
          </a:r>
          <a:endParaRPr lang="es-ES" dirty="0"/>
        </a:p>
      </dgm:t>
    </dgm:pt>
    <dgm:pt modelId="{4292ED3B-2E03-4183-98E9-15280E11613C}" type="parTrans" cxnId="{C27495D4-F838-43B6-B405-D0985C80814F}">
      <dgm:prSet/>
      <dgm:spPr/>
      <dgm:t>
        <a:bodyPr/>
        <a:lstStyle/>
        <a:p>
          <a:endParaRPr lang="es-ES"/>
        </a:p>
      </dgm:t>
    </dgm:pt>
    <dgm:pt modelId="{6B61D9B1-BF6A-463E-88A9-E6EBC587DE6D}" type="sibTrans" cxnId="{C27495D4-F838-43B6-B405-D0985C80814F}">
      <dgm:prSet/>
      <dgm:spPr/>
      <dgm:t>
        <a:bodyPr/>
        <a:lstStyle/>
        <a:p>
          <a:endParaRPr lang="es-ES"/>
        </a:p>
      </dgm:t>
    </dgm:pt>
    <dgm:pt modelId="{90FF15C0-6B8B-4AE0-8D6A-D275C3C4C7BA}">
      <dgm:prSet phldrT="[Texto]"/>
      <dgm:spPr/>
      <dgm:t>
        <a:bodyPr/>
        <a:lstStyle/>
        <a:p>
          <a:r>
            <a:rPr lang="es-ES" dirty="0" smtClean="0"/>
            <a:t>Cultura - Respeto</a:t>
          </a:r>
          <a:endParaRPr lang="es-ES" dirty="0"/>
        </a:p>
      </dgm:t>
    </dgm:pt>
    <dgm:pt modelId="{A2C1FA24-2E33-4E7C-82C5-F7D4985F1689}" type="parTrans" cxnId="{381AF6C4-ECB0-4BF0-BCEC-C4DFF9DC2AD0}">
      <dgm:prSet/>
      <dgm:spPr/>
      <dgm:t>
        <a:bodyPr/>
        <a:lstStyle/>
        <a:p>
          <a:endParaRPr lang="es-ES"/>
        </a:p>
      </dgm:t>
    </dgm:pt>
    <dgm:pt modelId="{A5A4ABC8-B445-43B3-884F-5FDC28E9EACA}" type="sibTrans" cxnId="{381AF6C4-ECB0-4BF0-BCEC-C4DFF9DC2AD0}">
      <dgm:prSet/>
      <dgm:spPr/>
      <dgm:t>
        <a:bodyPr/>
        <a:lstStyle/>
        <a:p>
          <a:endParaRPr lang="es-ES"/>
        </a:p>
      </dgm:t>
    </dgm:pt>
    <dgm:pt modelId="{AB73ED05-4D0C-4A54-BF52-B9D010AB22C8}">
      <dgm:prSet phldrT="[Texto]"/>
      <dgm:spPr/>
      <dgm:t>
        <a:bodyPr/>
        <a:lstStyle/>
        <a:p>
          <a:r>
            <a:rPr lang="es-ES" dirty="0" smtClean="0"/>
            <a:t>Contexto</a:t>
          </a:r>
          <a:endParaRPr lang="es-ES" dirty="0"/>
        </a:p>
      </dgm:t>
    </dgm:pt>
    <dgm:pt modelId="{531A2016-AAB8-495B-875C-6EB9A216BF1A}" type="parTrans" cxnId="{46FBD5DA-EAC3-40CC-A68A-7C1BBA726D32}">
      <dgm:prSet/>
      <dgm:spPr/>
      <dgm:t>
        <a:bodyPr/>
        <a:lstStyle/>
        <a:p>
          <a:endParaRPr lang="es-ES"/>
        </a:p>
      </dgm:t>
    </dgm:pt>
    <dgm:pt modelId="{1297EB0B-4ACC-4AB5-8F84-CD3933D83DA4}" type="sibTrans" cxnId="{46FBD5DA-EAC3-40CC-A68A-7C1BBA726D32}">
      <dgm:prSet/>
      <dgm:spPr/>
      <dgm:t>
        <a:bodyPr/>
        <a:lstStyle/>
        <a:p>
          <a:endParaRPr lang="es-ES"/>
        </a:p>
      </dgm:t>
    </dgm:pt>
    <dgm:pt modelId="{1FFEFC15-61D0-4F01-B92B-92EE1D992898}">
      <dgm:prSet phldrT="[Texto]"/>
      <dgm:spPr/>
      <dgm:t>
        <a:bodyPr/>
        <a:lstStyle/>
        <a:p>
          <a:r>
            <a:rPr lang="es-ES" dirty="0" smtClean="0"/>
            <a:t>Apoyos escritos</a:t>
          </a:r>
          <a:endParaRPr lang="es-ES" dirty="0"/>
        </a:p>
      </dgm:t>
    </dgm:pt>
    <dgm:pt modelId="{F404238A-7A6D-44CA-A982-C05A28911E18}" type="parTrans" cxnId="{2963F419-91EE-4C3C-BC33-9EFBC7586167}">
      <dgm:prSet/>
      <dgm:spPr/>
      <dgm:t>
        <a:bodyPr/>
        <a:lstStyle/>
        <a:p>
          <a:endParaRPr lang="es-ES"/>
        </a:p>
      </dgm:t>
    </dgm:pt>
    <dgm:pt modelId="{4DEC3378-428C-46F7-B6CE-6199EF9E9DFD}" type="sibTrans" cxnId="{2963F419-91EE-4C3C-BC33-9EFBC7586167}">
      <dgm:prSet/>
      <dgm:spPr/>
      <dgm:t>
        <a:bodyPr/>
        <a:lstStyle/>
        <a:p>
          <a:endParaRPr lang="es-ES"/>
        </a:p>
      </dgm:t>
    </dgm:pt>
    <dgm:pt modelId="{5E3EDCF9-CADC-40DF-B572-66E5E48532AD}" type="pres">
      <dgm:prSet presAssocID="{B07BB467-81AF-4822-A8A7-4FB78928D4E5}" presName="linearFlow" presStyleCnt="0">
        <dgm:presLayoutVars>
          <dgm:dir/>
          <dgm:resizeHandles val="exact"/>
        </dgm:presLayoutVars>
      </dgm:prSet>
      <dgm:spPr/>
    </dgm:pt>
    <dgm:pt modelId="{7918262F-2BDF-45D3-88C8-110406B1C4A0}" type="pres">
      <dgm:prSet presAssocID="{C186FDE0-AF6D-4F8A-BBF4-11CC29F1A963}" presName="composite" presStyleCnt="0"/>
      <dgm:spPr/>
    </dgm:pt>
    <dgm:pt modelId="{A4B009E4-802E-499F-9EEF-62F841DCB92F}" type="pres">
      <dgm:prSet presAssocID="{C186FDE0-AF6D-4F8A-BBF4-11CC29F1A963}" presName="imgShp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80EA93FC-8F05-4120-ABDE-06D80D7A21CA}" type="pres">
      <dgm:prSet presAssocID="{C186FDE0-AF6D-4F8A-BBF4-11CC29F1A963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F0EAE337-F1ED-4191-AE90-08573F8CD83A}" type="pres">
      <dgm:prSet presAssocID="{6B61D9B1-BF6A-463E-88A9-E6EBC587DE6D}" presName="spacing" presStyleCnt="0"/>
      <dgm:spPr/>
    </dgm:pt>
    <dgm:pt modelId="{BB66E873-1D9D-49BE-8A2A-7F38D4734B97}" type="pres">
      <dgm:prSet presAssocID="{90FF15C0-6B8B-4AE0-8D6A-D275C3C4C7BA}" presName="composite" presStyleCnt="0"/>
      <dgm:spPr/>
    </dgm:pt>
    <dgm:pt modelId="{9A9DF9D2-3B9B-48F2-84CF-D5BECC31E2E8}" type="pres">
      <dgm:prSet presAssocID="{90FF15C0-6B8B-4AE0-8D6A-D275C3C4C7BA}" presName="imgShp" presStyleLbl="fgImgPlace1" presStyleIdx="1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B343EFB6-C823-4C58-A5EF-9D837AE6C23E}" type="pres">
      <dgm:prSet presAssocID="{90FF15C0-6B8B-4AE0-8D6A-D275C3C4C7BA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DE069485-0460-40D8-85BA-029EA3B0FCA0}" type="pres">
      <dgm:prSet presAssocID="{A5A4ABC8-B445-43B3-884F-5FDC28E9EACA}" presName="spacing" presStyleCnt="0"/>
      <dgm:spPr/>
    </dgm:pt>
    <dgm:pt modelId="{A896E586-C54C-412F-B63B-231F9BD8F7CB}" type="pres">
      <dgm:prSet presAssocID="{AB73ED05-4D0C-4A54-BF52-B9D010AB22C8}" presName="composite" presStyleCnt="0"/>
      <dgm:spPr/>
    </dgm:pt>
    <dgm:pt modelId="{B2F0D8CA-FD18-4FF5-96F9-FE3A223E0413}" type="pres">
      <dgm:prSet presAssocID="{AB73ED05-4D0C-4A54-BF52-B9D010AB22C8}" presName="imgShp" presStyleLbl="fgImgPlace1" presStyleIdx="2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  <dgm:t>
        <a:bodyPr/>
        <a:lstStyle/>
        <a:p>
          <a:endParaRPr lang="es-ES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0CE729DF-F83A-480A-AF81-C2BC7EA76A69}" type="pres">
      <dgm:prSet presAssocID="{AB73ED05-4D0C-4A54-BF52-B9D010AB22C8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D50DB6-D51B-4FEA-843B-1455F3F3B692}" type="pres">
      <dgm:prSet presAssocID="{1297EB0B-4ACC-4AB5-8F84-CD3933D83DA4}" presName="spacing" presStyleCnt="0"/>
      <dgm:spPr/>
    </dgm:pt>
    <dgm:pt modelId="{67D509B4-9884-4D01-A86C-E5951C4004B0}" type="pres">
      <dgm:prSet presAssocID="{1FFEFC15-61D0-4F01-B92B-92EE1D992898}" presName="composite" presStyleCnt="0"/>
      <dgm:spPr/>
    </dgm:pt>
    <dgm:pt modelId="{890F62CD-371B-43E9-97D4-3B85A84F0F56}" type="pres">
      <dgm:prSet presAssocID="{1FFEFC15-61D0-4F01-B92B-92EE1D992898}" presName="imgShp" presStyleLbl="fgImgPlace1" presStyleIdx="3" presStyleCnt="4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ADBC8C64-6F38-409C-B0CA-5FFE2BE3E42C}" type="pres">
      <dgm:prSet presAssocID="{1FFEFC15-61D0-4F01-B92B-92EE1D992898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A81E186-5435-4E83-BA13-93367E0158F5}" type="presOf" srcId="{C186FDE0-AF6D-4F8A-BBF4-11CC29F1A963}" destId="{80EA93FC-8F05-4120-ABDE-06D80D7A21CA}" srcOrd="0" destOrd="0" presId="urn:microsoft.com/office/officeart/2005/8/layout/vList3#1"/>
    <dgm:cxn modelId="{414E9516-1DC5-42C1-B4AB-FAC8857A63E2}" type="presOf" srcId="{B07BB467-81AF-4822-A8A7-4FB78928D4E5}" destId="{5E3EDCF9-CADC-40DF-B572-66E5E48532AD}" srcOrd="0" destOrd="0" presId="urn:microsoft.com/office/officeart/2005/8/layout/vList3#1"/>
    <dgm:cxn modelId="{B42BFF59-EB30-4FBF-8956-50796516124F}" type="presOf" srcId="{AB73ED05-4D0C-4A54-BF52-B9D010AB22C8}" destId="{0CE729DF-F83A-480A-AF81-C2BC7EA76A69}" srcOrd="0" destOrd="0" presId="urn:microsoft.com/office/officeart/2005/8/layout/vList3#1"/>
    <dgm:cxn modelId="{381AF6C4-ECB0-4BF0-BCEC-C4DFF9DC2AD0}" srcId="{B07BB467-81AF-4822-A8A7-4FB78928D4E5}" destId="{90FF15C0-6B8B-4AE0-8D6A-D275C3C4C7BA}" srcOrd="1" destOrd="0" parTransId="{A2C1FA24-2E33-4E7C-82C5-F7D4985F1689}" sibTransId="{A5A4ABC8-B445-43B3-884F-5FDC28E9EACA}"/>
    <dgm:cxn modelId="{2963F419-91EE-4C3C-BC33-9EFBC7586167}" srcId="{B07BB467-81AF-4822-A8A7-4FB78928D4E5}" destId="{1FFEFC15-61D0-4F01-B92B-92EE1D992898}" srcOrd="3" destOrd="0" parTransId="{F404238A-7A6D-44CA-A982-C05A28911E18}" sibTransId="{4DEC3378-428C-46F7-B6CE-6199EF9E9DFD}"/>
    <dgm:cxn modelId="{C27495D4-F838-43B6-B405-D0985C80814F}" srcId="{B07BB467-81AF-4822-A8A7-4FB78928D4E5}" destId="{C186FDE0-AF6D-4F8A-BBF4-11CC29F1A963}" srcOrd="0" destOrd="0" parTransId="{4292ED3B-2E03-4183-98E9-15280E11613C}" sibTransId="{6B61D9B1-BF6A-463E-88A9-E6EBC587DE6D}"/>
    <dgm:cxn modelId="{46FBD5DA-EAC3-40CC-A68A-7C1BBA726D32}" srcId="{B07BB467-81AF-4822-A8A7-4FB78928D4E5}" destId="{AB73ED05-4D0C-4A54-BF52-B9D010AB22C8}" srcOrd="2" destOrd="0" parTransId="{531A2016-AAB8-495B-875C-6EB9A216BF1A}" sibTransId="{1297EB0B-4ACC-4AB5-8F84-CD3933D83DA4}"/>
    <dgm:cxn modelId="{217D3FAE-EAE7-43F5-814F-DDB27722DF22}" type="presOf" srcId="{90FF15C0-6B8B-4AE0-8D6A-D275C3C4C7BA}" destId="{B343EFB6-C823-4C58-A5EF-9D837AE6C23E}" srcOrd="0" destOrd="0" presId="urn:microsoft.com/office/officeart/2005/8/layout/vList3#1"/>
    <dgm:cxn modelId="{DB494BDF-1913-417C-BF14-B5292A190A88}" type="presOf" srcId="{1FFEFC15-61D0-4F01-B92B-92EE1D992898}" destId="{ADBC8C64-6F38-409C-B0CA-5FFE2BE3E42C}" srcOrd="0" destOrd="0" presId="urn:microsoft.com/office/officeart/2005/8/layout/vList3#1"/>
    <dgm:cxn modelId="{327209B4-CE89-4F3F-B955-37D18DD38380}" type="presParOf" srcId="{5E3EDCF9-CADC-40DF-B572-66E5E48532AD}" destId="{7918262F-2BDF-45D3-88C8-110406B1C4A0}" srcOrd="0" destOrd="0" presId="urn:microsoft.com/office/officeart/2005/8/layout/vList3#1"/>
    <dgm:cxn modelId="{7D033594-397B-4533-BD4E-A4523B3FCF0A}" type="presParOf" srcId="{7918262F-2BDF-45D3-88C8-110406B1C4A0}" destId="{A4B009E4-802E-499F-9EEF-62F841DCB92F}" srcOrd="0" destOrd="0" presId="urn:microsoft.com/office/officeart/2005/8/layout/vList3#1"/>
    <dgm:cxn modelId="{F39413EB-9C5D-47A6-9B02-7A5513EEFC12}" type="presParOf" srcId="{7918262F-2BDF-45D3-88C8-110406B1C4A0}" destId="{80EA93FC-8F05-4120-ABDE-06D80D7A21CA}" srcOrd="1" destOrd="0" presId="urn:microsoft.com/office/officeart/2005/8/layout/vList3#1"/>
    <dgm:cxn modelId="{774C8D26-0174-4BBA-ACC4-C73573636BAC}" type="presParOf" srcId="{5E3EDCF9-CADC-40DF-B572-66E5E48532AD}" destId="{F0EAE337-F1ED-4191-AE90-08573F8CD83A}" srcOrd="1" destOrd="0" presId="urn:microsoft.com/office/officeart/2005/8/layout/vList3#1"/>
    <dgm:cxn modelId="{3FD021B2-BB4B-4701-BBE7-A2A3E7790E0B}" type="presParOf" srcId="{5E3EDCF9-CADC-40DF-B572-66E5E48532AD}" destId="{BB66E873-1D9D-49BE-8A2A-7F38D4734B97}" srcOrd="2" destOrd="0" presId="urn:microsoft.com/office/officeart/2005/8/layout/vList3#1"/>
    <dgm:cxn modelId="{C1FE39B3-2942-4C4F-9DFB-D3B9652C064F}" type="presParOf" srcId="{BB66E873-1D9D-49BE-8A2A-7F38D4734B97}" destId="{9A9DF9D2-3B9B-48F2-84CF-D5BECC31E2E8}" srcOrd="0" destOrd="0" presId="urn:microsoft.com/office/officeart/2005/8/layout/vList3#1"/>
    <dgm:cxn modelId="{A458BE7B-986F-4D7B-957B-667DCD3BDB91}" type="presParOf" srcId="{BB66E873-1D9D-49BE-8A2A-7F38D4734B97}" destId="{B343EFB6-C823-4C58-A5EF-9D837AE6C23E}" srcOrd="1" destOrd="0" presId="urn:microsoft.com/office/officeart/2005/8/layout/vList3#1"/>
    <dgm:cxn modelId="{176B626C-16D4-4772-86A5-C3257F9ADE5F}" type="presParOf" srcId="{5E3EDCF9-CADC-40DF-B572-66E5E48532AD}" destId="{DE069485-0460-40D8-85BA-029EA3B0FCA0}" srcOrd="3" destOrd="0" presId="urn:microsoft.com/office/officeart/2005/8/layout/vList3#1"/>
    <dgm:cxn modelId="{1968FFB0-4F35-445B-BB60-A88982AEDD4E}" type="presParOf" srcId="{5E3EDCF9-CADC-40DF-B572-66E5E48532AD}" destId="{A896E586-C54C-412F-B63B-231F9BD8F7CB}" srcOrd="4" destOrd="0" presId="urn:microsoft.com/office/officeart/2005/8/layout/vList3#1"/>
    <dgm:cxn modelId="{BC100EB5-FD53-4539-B03F-3132F467EAD7}" type="presParOf" srcId="{A896E586-C54C-412F-B63B-231F9BD8F7CB}" destId="{B2F0D8CA-FD18-4FF5-96F9-FE3A223E0413}" srcOrd="0" destOrd="0" presId="urn:microsoft.com/office/officeart/2005/8/layout/vList3#1"/>
    <dgm:cxn modelId="{C7BF0F11-9F9C-408A-94F4-7CE795EDFE7C}" type="presParOf" srcId="{A896E586-C54C-412F-B63B-231F9BD8F7CB}" destId="{0CE729DF-F83A-480A-AF81-C2BC7EA76A69}" srcOrd="1" destOrd="0" presId="urn:microsoft.com/office/officeart/2005/8/layout/vList3#1"/>
    <dgm:cxn modelId="{1B1AFA24-5BC8-4EC9-A989-5303F64640E8}" type="presParOf" srcId="{5E3EDCF9-CADC-40DF-B572-66E5E48532AD}" destId="{18D50DB6-D51B-4FEA-843B-1455F3F3B692}" srcOrd="5" destOrd="0" presId="urn:microsoft.com/office/officeart/2005/8/layout/vList3#1"/>
    <dgm:cxn modelId="{35D320B3-EA6A-4FBC-B7A2-97DF08E356A7}" type="presParOf" srcId="{5E3EDCF9-CADC-40DF-B572-66E5E48532AD}" destId="{67D509B4-9884-4D01-A86C-E5951C4004B0}" srcOrd="6" destOrd="0" presId="urn:microsoft.com/office/officeart/2005/8/layout/vList3#1"/>
    <dgm:cxn modelId="{D93DF5AF-9CA7-4D60-A9AF-6519CC887512}" type="presParOf" srcId="{67D509B4-9884-4D01-A86C-E5951C4004B0}" destId="{890F62CD-371B-43E9-97D4-3B85A84F0F56}" srcOrd="0" destOrd="0" presId="urn:microsoft.com/office/officeart/2005/8/layout/vList3#1"/>
    <dgm:cxn modelId="{B0E402F6-C65E-4BB3-991C-FB1EEEE29BC4}" type="presParOf" srcId="{67D509B4-9884-4D01-A86C-E5951C4004B0}" destId="{ADBC8C64-6F38-409C-B0CA-5FFE2BE3E42C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9B103C-2E9B-49F1-BDCF-3F7757B74C80}" type="doc">
      <dgm:prSet loTypeId="urn:microsoft.com/office/officeart/2005/8/layout/matrix3" loCatId="matrix" qsTypeId="urn:microsoft.com/office/officeart/2005/8/quickstyle/simple5" qsCatId="simple" csTypeId="urn:microsoft.com/office/officeart/2005/8/colors/colorful1#2" csCatId="colorful" phldr="1"/>
      <dgm:spPr/>
      <dgm:t>
        <a:bodyPr/>
        <a:lstStyle/>
        <a:p>
          <a:endParaRPr lang="es-ES"/>
        </a:p>
      </dgm:t>
    </dgm:pt>
    <dgm:pt modelId="{45A23DD6-7C30-4553-AF9E-F8BCB90FFB66}">
      <dgm:prSet phldrT="[Texto]"/>
      <dgm:spPr/>
      <dgm:t>
        <a:bodyPr/>
        <a:lstStyle/>
        <a:p>
          <a:r>
            <a:rPr lang="es-ES" dirty="0" smtClean="0"/>
            <a:t>EXPOSICIONES INSUFICIENTES</a:t>
          </a:r>
          <a:endParaRPr lang="es-ES" dirty="0"/>
        </a:p>
      </dgm:t>
    </dgm:pt>
    <dgm:pt modelId="{75F8248E-2B6D-48B4-9C99-A0B31AA21D7F}" type="parTrans" cxnId="{915D3065-4507-43FD-9F28-2982F11F1644}">
      <dgm:prSet/>
      <dgm:spPr/>
      <dgm:t>
        <a:bodyPr/>
        <a:lstStyle/>
        <a:p>
          <a:endParaRPr lang="es-ES"/>
        </a:p>
      </dgm:t>
    </dgm:pt>
    <dgm:pt modelId="{0F56059E-D67F-405E-8D40-786B07836649}" type="sibTrans" cxnId="{915D3065-4507-43FD-9F28-2982F11F1644}">
      <dgm:prSet/>
      <dgm:spPr/>
      <dgm:t>
        <a:bodyPr/>
        <a:lstStyle/>
        <a:p>
          <a:endParaRPr lang="es-ES"/>
        </a:p>
      </dgm:t>
    </dgm:pt>
    <dgm:pt modelId="{0B340310-646C-44F6-8651-1B86A9000444}">
      <dgm:prSet phldrT="[Texto]"/>
      <dgm:spPr/>
      <dgm:t>
        <a:bodyPr/>
        <a:lstStyle/>
        <a:p>
          <a:r>
            <a:rPr lang="es-ES" dirty="0" smtClean="0"/>
            <a:t>FRACASOS ANTERIORES</a:t>
          </a:r>
          <a:endParaRPr lang="es-ES" dirty="0"/>
        </a:p>
      </dgm:t>
    </dgm:pt>
    <dgm:pt modelId="{421436E1-93F5-4C5C-A582-EC0B79B485CF}" type="parTrans" cxnId="{245B9040-0374-4B06-BE9C-DE18FE21190B}">
      <dgm:prSet/>
      <dgm:spPr/>
      <dgm:t>
        <a:bodyPr/>
        <a:lstStyle/>
        <a:p>
          <a:endParaRPr lang="es-ES"/>
        </a:p>
      </dgm:t>
    </dgm:pt>
    <dgm:pt modelId="{7B3EAE77-D463-447E-A090-40FE14108429}" type="sibTrans" cxnId="{245B9040-0374-4B06-BE9C-DE18FE21190B}">
      <dgm:prSet/>
      <dgm:spPr/>
      <dgm:t>
        <a:bodyPr/>
        <a:lstStyle/>
        <a:p>
          <a:endParaRPr lang="es-ES"/>
        </a:p>
      </dgm:t>
    </dgm:pt>
    <dgm:pt modelId="{9D7F7C5E-E805-4E13-86C6-521B4BD9CAC5}">
      <dgm:prSet phldrT="[Texto]"/>
      <dgm:spPr/>
      <dgm:t>
        <a:bodyPr/>
        <a:lstStyle/>
        <a:p>
          <a:r>
            <a:rPr lang="es-ES" dirty="0" smtClean="0"/>
            <a:t>AUTOVALORACIÓN NEGATIVA</a:t>
          </a:r>
          <a:endParaRPr lang="es-ES" dirty="0"/>
        </a:p>
      </dgm:t>
    </dgm:pt>
    <dgm:pt modelId="{241F4E9E-7039-40DD-B6F5-E0F3323253DF}" type="parTrans" cxnId="{9CB7C5B6-B272-4551-B539-32A462363010}">
      <dgm:prSet/>
      <dgm:spPr/>
      <dgm:t>
        <a:bodyPr/>
        <a:lstStyle/>
        <a:p>
          <a:endParaRPr lang="es-ES"/>
        </a:p>
      </dgm:t>
    </dgm:pt>
    <dgm:pt modelId="{89BCC2DC-9389-4FF2-9FD2-65E2A8305070}" type="sibTrans" cxnId="{9CB7C5B6-B272-4551-B539-32A462363010}">
      <dgm:prSet/>
      <dgm:spPr/>
      <dgm:t>
        <a:bodyPr/>
        <a:lstStyle/>
        <a:p>
          <a:endParaRPr lang="es-ES"/>
        </a:p>
      </dgm:t>
    </dgm:pt>
    <dgm:pt modelId="{15A1BED5-D78D-40E3-A645-C1072A2CF6BD}">
      <dgm:prSet phldrT="[Texto]"/>
      <dgm:spPr/>
      <dgm:t>
        <a:bodyPr/>
        <a:lstStyle/>
        <a:p>
          <a:r>
            <a:rPr lang="es-ES" dirty="0" smtClean="0"/>
            <a:t>INESTABILIDAD EMOCIONAL</a:t>
          </a:r>
          <a:endParaRPr lang="es-ES" dirty="0"/>
        </a:p>
      </dgm:t>
    </dgm:pt>
    <dgm:pt modelId="{54937444-6BBF-46BB-A44F-1AB9ABA3448C}" type="parTrans" cxnId="{2B7CDC8C-67A1-4419-9D7F-2A8BA2D26AB4}">
      <dgm:prSet/>
      <dgm:spPr/>
      <dgm:t>
        <a:bodyPr/>
        <a:lstStyle/>
        <a:p>
          <a:endParaRPr lang="es-ES"/>
        </a:p>
      </dgm:t>
    </dgm:pt>
    <dgm:pt modelId="{A141CCBF-A127-4358-BEB0-37E843DAB20B}" type="sibTrans" cxnId="{2B7CDC8C-67A1-4419-9D7F-2A8BA2D26AB4}">
      <dgm:prSet/>
      <dgm:spPr/>
      <dgm:t>
        <a:bodyPr/>
        <a:lstStyle/>
        <a:p>
          <a:endParaRPr lang="es-ES"/>
        </a:p>
      </dgm:t>
    </dgm:pt>
    <dgm:pt modelId="{7CBBB59C-AF78-4A1D-B31C-0E65142A8066}" type="pres">
      <dgm:prSet presAssocID="{3A9B103C-2E9B-49F1-BDCF-3F7757B74C80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F3C9512-9CAB-4BCC-8A03-611798431482}" type="pres">
      <dgm:prSet presAssocID="{3A9B103C-2E9B-49F1-BDCF-3F7757B74C80}" presName="diamond" presStyleLbl="bgShp" presStyleIdx="0" presStyleCnt="1"/>
      <dgm:spPr/>
    </dgm:pt>
    <dgm:pt modelId="{7A77D19A-2F55-4B25-9AF1-FED0D3F73D29}" type="pres">
      <dgm:prSet presAssocID="{3A9B103C-2E9B-49F1-BDCF-3F7757B74C80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1ACBD3-4413-49E2-91D2-9E3B06364A30}" type="pres">
      <dgm:prSet presAssocID="{3A9B103C-2E9B-49F1-BDCF-3F7757B74C80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873BA5-7D07-4FEE-8A93-9DA06C60B1A2}" type="pres">
      <dgm:prSet presAssocID="{3A9B103C-2E9B-49F1-BDCF-3F7757B74C80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B2022E-2C05-4899-81CE-2D9698D4AB4C}" type="pres">
      <dgm:prSet presAssocID="{3A9B103C-2E9B-49F1-BDCF-3F7757B74C80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B912F09-6C96-403C-BA02-C47F62BE08E4}" type="presOf" srcId="{0B340310-646C-44F6-8651-1B86A9000444}" destId="{1A1ACBD3-4413-49E2-91D2-9E3B06364A30}" srcOrd="0" destOrd="0" presId="urn:microsoft.com/office/officeart/2005/8/layout/matrix3"/>
    <dgm:cxn modelId="{55A280AF-6C04-4C23-B5D4-686FAA60AA1D}" type="presOf" srcId="{45A23DD6-7C30-4553-AF9E-F8BCB90FFB66}" destId="{7A77D19A-2F55-4B25-9AF1-FED0D3F73D29}" srcOrd="0" destOrd="0" presId="urn:microsoft.com/office/officeart/2005/8/layout/matrix3"/>
    <dgm:cxn modelId="{6C60ECFD-422D-49E7-AEB7-224C56EBC621}" type="presOf" srcId="{3A9B103C-2E9B-49F1-BDCF-3F7757B74C80}" destId="{7CBBB59C-AF78-4A1D-B31C-0E65142A8066}" srcOrd="0" destOrd="0" presId="urn:microsoft.com/office/officeart/2005/8/layout/matrix3"/>
    <dgm:cxn modelId="{915D3065-4507-43FD-9F28-2982F11F1644}" srcId="{3A9B103C-2E9B-49F1-BDCF-3F7757B74C80}" destId="{45A23DD6-7C30-4553-AF9E-F8BCB90FFB66}" srcOrd="0" destOrd="0" parTransId="{75F8248E-2B6D-48B4-9C99-A0B31AA21D7F}" sibTransId="{0F56059E-D67F-405E-8D40-786B07836649}"/>
    <dgm:cxn modelId="{B5DD896A-5DAE-4ED0-8C35-52E32D7510FF}" type="presOf" srcId="{9D7F7C5E-E805-4E13-86C6-521B4BD9CAC5}" destId="{46873BA5-7D07-4FEE-8A93-9DA06C60B1A2}" srcOrd="0" destOrd="0" presId="urn:microsoft.com/office/officeart/2005/8/layout/matrix3"/>
    <dgm:cxn modelId="{2B7CDC8C-67A1-4419-9D7F-2A8BA2D26AB4}" srcId="{3A9B103C-2E9B-49F1-BDCF-3F7757B74C80}" destId="{15A1BED5-D78D-40E3-A645-C1072A2CF6BD}" srcOrd="3" destOrd="0" parTransId="{54937444-6BBF-46BB-A44F-1AB9ABA3448C}" sibTransId="{A141CCBF-A127-4358-BEB0-37E843DAB20B}"/>
    <dgm:cxn modelId="{9CB7C5B6-B272-4551-B539-32A462363010}" srcId="{3A9B103C-2E9B-49F1-BDCF-3F7757B74C80}" destId="{9D7F7C5E-E805-4E13-86C6-521B4BD9CAC5}" srcOrd="2" destOrd="0" parTransId="{241F4E9E-7039-40DD-B6F5-E0F3323253DF}" sibTransId="{89BCC2DC-9389-4FF2-9FD2-65E2A8305070}"/>
    <dgm:cxn modelId="{245B9040-0374-4B06-BE9C-DE18FE21190B}" srcId="{3A9B103C-2E9B-49F1-BDCF-3F7757B74C80}" destId="{0B340310-646C-44F6-8651-1B86A9000444}" srcOrd="1" destOrd="0" parTransId="{421436E1-93F5-4C5C-A582-EC0B79B485CF}" sibTransId="{7B3EAE77-D463-447E-A090-40FE14108429}"/>
    <dgm:cxn modelId="{3FAD3FCC-78D1-4198-A7B9-2F71FDE9899B}" type="presOf" srcId="{15A1BED5-D78D-40E3-A645-C1072A2CF6BD}" destId="{C6B2022E-2C05-4899-81CE-2D9698D4AB4C}" srcOrd="0" destOrd="0" presId="urn:microsoft.com/office/officeart/2005/8/layout/matrix3"/>
    <dgm:cxn modelId="{BF411FCD-FBD5-456E-9353-18EC4ADD6071}" type="presParOf" srcId="{7CBBB59C-AF78-4A1D-B31C-0E65142A8066}" destId="{8F3C9512-9CAB-4BCC-8A03-611798431482}" srcOrd="0" destOrd="0" presId="urn:microsoft.com/office/officeart/2005/8/layout/matrix3"/>
    <dgm:cxn modelId="{5981BC6A-347B-4236-BB69-9914CBF94EBE}" type="presParOf" srcId="{7CBBB59C-AF78-4A1D-B31C-0E65142A8066}" destId="{7A77D19A-2F55-4B25-9AF1-FED0D3F73D29}" srcOrd="1" destOrd="0" presId="urn:microsoft.com/office/officeart/2005/8/layout/matrix3"/>
    <dgm:cxn modelId="{E66FC7A9-E04B-4756-A3DF-D8275B76EA88}" type="presParOf" srcId="{7CBBB59C-AF78-4A1D-B31C-0E65142A8066}" destId="{1A1ACBD3-4413-49E2-91D2-9E3B06364A30}" srcOrd="2" destOrd="0" presId="urn:microsoft.com/office/officeart/2005/8/layout/matrix3"/>
    <dgm:cxn modelId="{0EE21246-061C-4FB8-BC8A-859F9160ABEB}" type="presParOf" srcId="{7CBBB59C-AF78-4A1D-B31C-0E65142A8066}" destId="{46873BA5-7D07-4FEE-8A93-9DA06C60B1A2}" srcOrd="3" destOrd="0" presId="urn:microsoft.com/office/officeart/2005/8/layout/matrix3"/>
    <dgm:cxn modelId="{7A97617F-C7E7-4366-92A3-1474DD6179A4}" type="presParOf" srcId="{7CBBB59C-AF78-4A1D-B31C-0E65142A8066}" destId="{C6B2022E-2C05-4899-81CE-2D9698D4AB4C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EF1626-A60C-4952-8915-4B1EF5E2B119}" type="doc">
      <dgm:prSet loTypeId="urn:microsoft.com/office/officeart/2005/8/layout/chevron1" loCatId="process" qsTypeId="urn:microsoft.com/office/officeart/2005/8/quickstyle/3d7" qsCatId="3D" csTypeId="urn:microsoft.com/office/officeart/2005/8/colors/colorful4" csCatId="colorful" phldr="1"/>
      <dgm:spPr/>
    </dgm:pt>
    <dgm:pt modelId="{8560E0A7-4F33-4AAF-8C68-8E08982A3ED8}">
      <dgm:prSet phldrT="[Texto]"/>
      <dgm:spPr/>
      <dgm:t>
        <a:bodyPr/>
        <a:lstStyle/>
        <a:p>
          <a:r>
            <a:rPr lang="es-ES" dirty="0" smtClean="0"/>
            <a:t>Ante las manifestaciones cognitivas</a:t>
          </a:r>
          <a:endParaRPr lang="es-ES" dirty="0"/>
        </a:p>
      </dgm:t>
    </dgm:pt>
    <dgm:pt modelId="{B714FDF9-4F72-4EAC-83D5-2FFFB62BEE16}" type="parTrans" cxnId="{7D927A3A-7E01-4E30-B89C-E2FFD99F7475}">
      <dgm:prSet/>
      <dgm:spPr/>
      <dgm:t>
        <a:bodyPr/>
        <a:lstStyle/>
        <a:p>
          <a:endParaRPr lang="es-ES"/>
        </a:p>
      </dgm:t>
    </dgm:pt>
    <dgm:pt modelId="{D0C7AE94-2497-4C33-B7DA-EB8B2076E698}" type="sibTrans" cxnId="{7D927A3A-7E01-4E30-B89C-E2FFD99F7475}">
      <dgm:prSet/>
      <dgm:spPr/>
      <dgm:t>
        <a:bodyPr/>
        <a:lstStyle/>
        <a:p>
          <a:endParaRPr lang="es-ES"/>
        </a:p>
      </dgm:t>
    </dgm:pt>
    <dgm:pt modelId="{ED70CE51-0A75-4AC5-B6F4-5D979E71D80D}">
      <dgm:prSet phldrT="[Texto]"/>
      <dgm:spPr/>
      <dgm:t>
        <a:bodyPr/>
        <a:lstStyle/>
        <a:p>
          <a:r>
            <a:rPr lang="es-ES" dirty="0" smtClean="0"/>
            <a:t>AUTOINSTRUCCIONES POSITIVAS</a:t>
          </a:r>
          <a:endParaRPr lang="es-ES" dirty="0"/>
        </a:p>
      </dgm:t>
    </dgm:pt>
    <dgm:pt modelId="{A4936896-2D92-4A7C-8DDA-4BA33AC3F198}" type="parTrans" cxnId="{1E760368-35E1-4C0A-8D9D-CF6AB791E606}">
      <dgm:prSet/>
      <dgm:spPr/>
      <dgm:t>
        <a:bodyPr/>
        <a:lstStyle/>
        <a:p>
          <a:endParaRPr lang="es-ES"/>
        </a:p>
      </dgm:t>
    </dgm:pt>
    <dgm:pt modelId="{A94F1B68-296E-4FB4-8951-6CC7B78464A2}" type="sibTrans" cxnId="{1E760368-35E1-4C0A-8D9D-CF6AB791E606}">
      <dgm:prSet/>
      <dgm:spPr/>
      <dgm:t>
        <a:bodyPr/>
        <a:lstStyle/>
        <a:p>
          <a:endParaRPr lang="es-ES"/>
        </a:p>
      </dgm:t>
    </dgm:pt>
    <dgm:pt modelId="{5B9B45FE-F6EA-4EEE-B5A4-3BABA5D2B73A}" type="pres">
      <dgm:prSet presAssocID="{71EF1626-A60C-4952-8915-4B1EF5E2B119}" presName="Name0" presStyleCnt="0">
        <dgm:presLayoutVars>
          <dgm:dir/>
          <dgm:animLvl val="lvl"/>
          <dgm:resizeHandles val="exact"/>
        </dgm:presLayoutVars>
      </dgm:prSet>
      <dgm:spPr/>
    </dgm:pt>
    <dgm:pt modelId="{B539687A-8A8D-4970-9459-B8A080F6B94F}" type="pres">
      <dgm:prSet presAssocID="{8560E0A7-4F33-4AAF-8C68-8E08982A3ED8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6E9053-5517-41CB-A5A6-4D77CC11F942}" type="pres">
      <dgm:prSet presAssocID="{D0C7AE94-2497-4C33-B7DA-EB8B2076E698}" presName="parTxOnlySpace" presStyleCnt="0"/>
      <dgm:spPr/>
    </dgm:pt>
    <dgm:pt modelId="{234EC29E-BCE2-47E9-B717-491B3DABA13C}" type="pres">
      <dgm:prSet presAssocID="{ED70CE51-0A75-4AC5-B6F4-5D979E71D80D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398CA1B-18A5-449B-948A-54AE4386DE4F}" type="presOf" srcId="{71EF1626-A60C-4952-8915-4B1EF5E2B119}" destId="{5B9B45FE-F6EA-4EEE-B5A4-3BABA5D2B73A}" srcOrd="0" destOrd="0" presId="urn:microsoft.com/office/officeart/2005/8/layout/chevron1"/>
    <dgm:cxn modelId="{1E760368-35E1-4C0A-8D9D-CF6AB791E606}" srcId="{71EF1626-A60C-4952-8915-4B1EF5E2B119}" destId="{ED70CE51-0A75-4AC5-B6F4-5D979E71D80D}" srcOrd="1" destOrd="0" parTransId="{A4936896-2D92-4A7C-8DDA-4BA33AC3F198}" sibTransId="{A94F1B68-296E-4FB4-8951-6CC7B78464A2}"/>
    <dgm:cxn modelId="{7D927A3A-7E01-4E30-B89C-E2FFD99F7475}" srcId="{71EF1626-A60C-4952-8915-4B1EF5E2B119}" destId="{8560E0A7-4F33-4AAF-8C68-8E08982A3ED8}" srcOrd="0" destOrd="0" parTransId="{B714FDF9-4F72-4EAC-83D5-2FFFB62BEE16}" sibTransId="{D0C7AE94-2497-4C33-B7DA-EB8B2076E698}"/>
    <dgm:cxn modelId="{213D03ED-F7DD-4E9B-811B-D8DB8BD718FA}" type="presOf" srcId="{ED70CE51-0A75-4AC5-B6F4-5D979E71D80D}" destId="{234EC29E-BCE2-47E9-B717-491B3DABA13C}" srcOrd="0" destOrd="0" presId="urn:microsoft.com/office/officeart/2005/8/layout/chevron1"/>
    <dgm:cxn modelId="{871933E2-25EB-442F-ADD7-FAAE53728594}" type="presOf" srcId="{8560E0A7-4F33-4AAF-8C68-8E08982A3ED8}" destId="{B539687A-8A8D-4970-9459-B8A080F6B94F}" srcOrd="0" destOrd="0" presId="urn:microsoft.com/office/officeart/2005/8/layout/chevron1"/>
    <dgm:cxn modelId="{E76B8D2B-46B3-480D-86AF-2AA2E642961C}" type="presParOf" srcId="{5B9B45FE-F6EA-4EEE-B5A4-3BABA5D2B73A}" destId="{B539687A-8A8D-4970-9459-B8A080F6B94F}" srcOrd="0" destOrd="0" presId="urn:microsoft.com/office/officeart/2005/8/layout/chevron1"/>
    <dgm:cxn modelId="{0F30BBF9-FCAB-4427-AE1E-3BC84586579E}" type="presParOf" srcId="{5B9B45FE-F6EA-4EEE-B5A4-3BABA5D2B73A}" destId="{316E9053-5517-41CB-A5A6-4D77CC11F942}" srcOrd="1" destOrd="0" presId="urn:microsoft.com/office/officeart/2005/8/layout/chevron1"/>
    <dgm:cxn modelId="{E89CB977-FB54-4179-92CA-21F64BF0E9A8}" type="presParOf" srcId="{5B9B45FE-F6EA-4EEE-B5A4-3BABA5D2B73A}" destId="{234EC29E-BCE2-47E9-B717-491B3DABA13C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1EF1626-A60C-4952-8915-4B1EF5E2B119}" type="doc">
      <dgm:prSet loTypeId="urn:microsoft.com/office/officeart/2005/8/layout/chevron1" loCatId="process" qsTypeId="urn:microsoft.com/office/officeart/2005/8/quickstyle/3d7" qsCatId="3D" csTypeId="urn:microsoft.com/office/officeart/2005/8/colors/accent1_2" csCatId="accent1" phldr="1"/>
      <dgm:spPr/>
    </dgm:pt>
    <dgm:pt modelId="{8560E0A7-4F33-4AAF-8C68-8E08982A3ED8}">
      <dgm:prSet phldrT="[Texto]"/>
      <dgm:spPr/>
      <dgm:t>
        <a:bodyPr/>
        <a:lstStyle/>
        <a:p>
          <a:r>
            <a:rPr lang="es-ES" dirty="0" smtClean="0"/>
            <a:t>Ante las manifestaciones fisiológicas</a:t>
          </a:r>
          <a:endParaRPr lang="es-ES" dirty="0"/>
        </a:p>
      </dgm:t>
    </dgm:pt>
    <dgm:pt modelId="{B714FDF9-4F72-4EAC-83D5-2FFFB62BEE16}" type="parTrans" cxnId="{7D927A3A-7E01-4E30-B89C-E2FFD99F7475}">
      <dgm:prSet/>
      <dgm:spPr/>
      <dgm:t>
        <a:bodyPr/>
        <a:lstStyle/>
        <a:p>
          <a:endParaRPr lang="es-ES"/>
        </a:p>
      </dgm:t>
    </dgm:pt>
    <dgm:pt modelId="{D0C7AE94-2497-4C33-B7DA-EB8B2076E698}" type="sibTrans" cxnId="{7D927A3A-7E01-4E30-B89C-E2FFD99F7475}">
      <dgm:prSet/>
      <dgm:spPr/>
      <dgm:t>
        <a:bodyPr/>
        <a:lstStyle/>
        <a:p>
          <a:endParaRPr lang="es-ES"/>
        </a:p>
      </dgm:t>
    </dgm:pt>
    <dgm:pt modelId="{ED70CE51-0A75-4AC5-B6F4-5D979E71D80D}">
      <dgm:prSet phldrT="[Texto]"/>
      <dgm:spPr/>
      <dgm:t>
        <a:bodyPr/>
        <a:lstStyle/>
        <a:p>
          <a:r>
            <a:rPr lang="es-ES" dirty="0" smtClean="0"/>
            <a:t>RESPIRACIÓN DIAFRAGMÁTICA</a:t>
          </a:r>
          <a:endParaRPr lang="es-ES" dirty="0"/>
        </a:p>
      </dgm:t>
    </dgm:pt>
    <dgm:pt modelId="{A4936896-2D92-4A7C-8DDA-4BA33AC3F198}" type="parTrans" cxnId="{1E760368-35E1-4C0A-8D9D-CF6AB791E606}">
      <dgm:prSet/>
      <dgm:spPr/>
      <dgm:t>
        <a:bodyPr/>
        <a:lstStyle/>
        <a:p>
          <a:endParaRPr lang="es-ES"/>
        </a:p>
      </dgm:t>
    </dgm:pt>
    <dgm:pt modelId="{A94F1B68-296E-4FB4-8951-6CC7B78464A2}" type="sibTrans" cxnId="{1E760368-35E1-4C0A-8D9D-CF6AB791E606}">
      <dgm:prSet/>
      <dgm:spPr/>
      <dgm:t>
        <a:bodyPr/>
        <a:lstStyle/>
        <a:p>
          <a:endParaRPr lang="es-ES"/>
        </a:p>
      </dgm:t>
    </dgm:pt>
    <dgm:pt modelId="{5B9B45FE-F6EA-4EEE-B5A4-3BABA5D2B73A}" type="pres">
      <dgm:prSet presAssocID="{71EF1626-A60C-4952-8915-4B1EF5E2B119}" presName="Name0" presStyleCnt="0">
        <dgm:presLayoutVars>
          <dgm:dir/>
          <dgm:animLvl val="lvl"/>
          <dgm:resizeHandles val="exact"/>
        </dgm:presLayoutVars>
      </dgm:prSet>
      <dgm:spPr/>
    </dgm:pt>
    <dgm:pt modelId="{B539687A-8A8D-4970-9459-B8A080F6B94F}" type="pres">
      <dgm:prSet presAssocID="{8560E0A7-4F33-4AAF-8C68-8E08982A3ED8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6E9053-5517-41CB-A5A6-4D77CC11F942}" type="pres">
      <dgm:prSet presAssocID="{D0C7AE94-2497-4C33-B7DA-EB8B2076E698}" presName="parTxOnlySpace" presStyleCnt="0"/>
      <dgm:spPr/>
    </dgm:pt>
    <dgm:pt modelId="{234EC29E-BCE2-47E9-B717-491B3DABA13C}" type="pres">
      <dgm:prSet presAssocID="{ED70CE51-0A75-4AC5-B6F4-5D979E71D80D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BEB8EF9-2517-453E-A8FB-B09A555A9355}" type="presOf" srcId="{ED70CE51-0A75-4AC5-B6F4-5D979E71D80D}" destId="{234EC29E-BCE2-47E9-B717-491B3DABA13C}" srcOrd="0" destOrd="0" presId="urn:microsoft.com/office/officeart/2005/8/layout/chevron1"/>
    <dgm:cxn modelId="{582CBB03-663D-4A00-85C9-476EE4099B68}" type="presOf" srcId="{71EF1626-A60C-4952-8915-4B1EF5E2B119}" destId="{5B9B45FE-F6EA-4EEE-B5A4-3BABA5D2B73A}" srcOrd="0" destOrd="0" presId="urn:microsoft.com/office/officeart/2005/8/layout/chevron1"/>
    <dgm:cxn modelId="{AAA2112C-317C-4F08-8E3E-1137CA297688}" type="presOf" srcId="{8560E0A7-4F33-4AAF-8C68-8E08982A3ED8}" destId="{B539687A-8A8D-4970-9459-B8A080F6B94F}" srcOrd="0" destOrd="0" presId="urn:microsoft.com/office/officeart/2005/8/layout/chevron1"/>
    <dgm:cxn modelId="{7D927A3A-7E01-4E30-B89C-E2FFD99F7475}" srcId="{71EF1626-A60C-4952-8915-4B1EF5E2B119}" destId="{8560E0A7-4F33-4AAF-8C68-8E08982A3ED8}" srcOrd="0" destOrd="0" parTransId="{B714FDF9-4F72-4EAC-83D5-2FFFB62BEE16}" sibTransId="{D0C7AE94-2497-4C33-B7DA-EB8B2076E698}"/>
    <dgm:cxn modelId="{1E760368-35E1-4C0A-8D9D-CF6AB791E606}" srcId="{71EF1626-A60C-4952-8915-4B1EF5E2B119}" destId="{ED70CE51-0A75-4AC5-B6F4-5D979E71D80D}" srcOrd="1" destOrd="0" parTransId="{A4936896-2D92-4A7C-8DDA-4BA33AC3F198}" sibTransId="{A94F1B68-296E-4FB4-8951-6CC7B78464A2}"/>
    <dgm:cxn modelId="{3DB81D53-230F-4C52-B257-29D239A94284}" type="presParOf" srcId="{5B9B45FE-F6EA-4EEE-B5A4-3BABA5D2B73A}" destId="{B539687A-8A8D-4970-9459-B8A080F6B94F}" srcOrd="0" destOrd="0" presId="urn:microsoft.com/office/officeart/2005/8/layout/chevron1"/>
    <dgm:cxn modelId="{A55BC503-204F-4E52-913C-0DF0D25F6216}" type="presParOf" srcId="{5B9B45FE-F6EA-4EEE-B5A4-3BABA5D2B73A}" destId="{316E9053-5517-41CB-A5A6-4D77CC11F942}" srcOrd="1" destOrd="0" presId="urn:microsoft.com/office/officeart/2005/8/layout/chevron1"/>
    <dgm:cxn modelId="{75F68A61-B891-43FF-8214-4CEE7DC267FF}" type="presParOf" srcId="{5B9B45FE-F6EA-4EEE-B5A4-3BABA5D2B73A}" destId="{234EC29E-BCE2-47E9-B717-491B3DABA13C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1EF1626-A60C-4952-8915-4B1EF5E2B119}" type="doc">
      <dgm:prSet loTypeId="urn:microsoft.com/office/officeart/2005/8/layout/chevron1" loCatId="process" qsTypeId="urn:microsoft.com/office/officeart/2005/8/quickstyle/3d7" qsCatId="3D" csTypeId="urn:microsoft.com/office/officeart/2005/8/colors/colorful5" csCatId="colorful" phldr="1"/>
      <dgm:spPr/>
    </dgm:pt>
    <dgm:pt modelId="{8560E0A7-4F33-4AAF-8C68-8E08982A3ED8}">
      <dgm:prSet phldrT="[Texto]"/>
      <dgm:spPr/>
      <dgm:t>
        <a:bodyPr/>
        <a:lstStyle/>
        <a:p>
          <a:r>
            <a:rPr lang="es-ES" dirty="0" smtClean="0"/>
            <a:t>Ante las manifestaciones conductuales</a:t>
          </a:r>
          <a:endParaRPr lang="es-ES" dirty="0"/>
        </a:p>
      </dgm:t>
    </dgm:pt>
    <dgm:pt modelId="{B714FDF9-4F72-4EAC-83D5-2FFFB62BEE16}" type="parTrans" cxnId="{7D927A3A-7E01-4E30-B89C-E2FFD99F7475}">
      <dgm:prSet/>
      <dgm:spPr/>
      <dgm:t>
        <a:bodyPr/>
        <a:lstStyle/>
        <a:p>
          <a:endParaRPr lang="es-ES"/>
        </a:p>
      </dgm:t>
    </dgm:pt>
    <dgm:pt modelId="{D0C7AE94-2497-4C33-B7DA-EB8B2076E698}" type="sibTrans" cxnId="{7D927A3A-7E01-4E30-B89C-E2FFD99F7475}">
      <dgm:prSet/>
      <dgm:spPr/>
      <dgm:t>
        <a:bodyPr/>
        <a:lstStyle/>
        <a:p>
          <a:endParaRPr lang="es-ES"/>
        </a:p>
      </dgm:t>
    </dgm:pt>
    <dgm:pt modelId="{ED70CE51-0A75-4AC5-B6F4-5D979E71D80D}">
      <dgm:prSet phldrT="[Texto]"/>
      <dgm:spPr/>
      <dgm:t>
        <a:bodyPr/>
        <a:lstStyle/>
        <a:p>
          <a:r>
            <a:rPr lang="es-ES" dirty="0" smtClean="0"/>
            <a:t>RELAJACIÓN, AFRONTAMIENTO SATISFACTORIO</a:t>
          </a:r>
          <a:endParaRPr lang="es-ES" dirty="0"/>
        </a:p>
      </dgm:t>
    </dgm:pt>
    <dgm:pt modelId="{A4936896-2D92-4A7C-8DDA-4BA33AC3F198}" type="parTrans" cxnId="{1E760368-35E1-4C0A-8D9D-CF6AB791E606}">
      <dgm:prSet/>
      <dgm:spPr/>
      <dgm:t>
        <a:bodyPr/>
        <a:lstStyle/>
        <a:p>
          <a:endParaRPr lang="es-ES"/>
        </a:p>
      </dgm:t>
    </dgm:pt>
    <dgm:pt modelId="{A94F1B68-296E-4FB4-8951-6CC7B78464A2}" type="sibTrans" cxnId="{1E760368-35E1-4C0A-8D9D-CF6AB791E606}">
      <dgm:prSet/>
      <dgm:spPr/>
      <dgm:t>
        <a:bodyPr/>
        <a:lstStyle/>
        <a:p>
          <a:endParaRPr lang="es-ES"/>
        </a:p>
      </dgm:t>
    </dgm:pt>
    <dgm:pt modelId="{5B9B45FE-F6EA-4EEE-B5A4-3BABA5D2B73A}" type="pres">
      <dgm:prSet presAssocID="{71EF1626-A60C-4952-8915-4B1EF5E2B119}" presName="Name0" presStyleCnt="0">
        <dgm:presLayoutVars>
          <dgm:dir/>
          <dgm:animLvl val="lvl"/>
          <dgm:resizeHandles val="exact"/>
        </dgm:presLayoutVars>
      </dgm:prSet>
      <dgm:spPr/>
    </dgm:pt>
    <dgm:pt modelId="{B539687A-8A8D-4970-9459-B8A080F6B94F}" type="pres">
      <dgm:prSet presAssocID="{8560E0A7-4F33-4AAF-8C68-8E08982A3ED8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6E9053-5517-41CB-A5A6-4D77CC11F942}" type="pres">
      <dgm:prSet presAssocID="{D0C7AE94-2497-4C33-B7DA-EB8B2076E698}" presName="parTxOnlySpace" presStyleCnt="0"/>
      <dgm:spPr/>
    </dgm:pt>
    <dgm:pt modelId="{234EC29E-BCE2-47E9-B717-491B3DABA13C}" type="pres">
      <dgm:prSet presAssocID="{ED70CE51-0A75-4AC5-B6F4-5D979E71D80D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F53A9EE-DCF5-4F6F-9A2B-E18191AF5C2B}" type="presOf" srcId="{ED70CE51-0A75-4AC5-B6F4-5D979E71D80D}" destId="{234EC29E-BCE2-47E9-B717-491B3DABA13C}" srcOrd="0" destOrd="0" presId="urn:microsoft.com/office/officeart/2005/8/layout/chevron1"/>
    <dgm:cxn modelId="{438DE685-A164-4DF9-A7B8-1ECB219E356A}" type="presOf" srcId="{71EF1626-A60C-4952-8915-4B1EF5E2B119}" destId="{5B9B45FE-F6EA-4EEE-B5A4-3BABA5D2B73A}" srcOrd="0" destOrd="0" presId="urn:microsoft.com/office/officeart/2005/8/layout/chevron1"/>
    <dgm:cxn modelId="{1E760368-35E1-4C0A-8D9D-CF6AB791E606}" srcId="{71EF1626-A60C-4952-8915-4B1EF5E2B119}" destId="{ED70CE51-0A75-4AC5-B6F4-5D979E71D80D}" srcOrd="1" destOrd="0" parTransId="{A4936896-2D92-4A7C-8DDA-4BA33AC3F198}" sibTransId="{A94F1B68-296E-4FB4-8951-6CC7B78464A2}"/>
    <dgm:cxn modelId="{7D927A3A-7E01-4E30-B89C-E2FFD99F7475}" srcId="{71EF1626-A60C-4952-8915-4B1EF5E2B119}" destId="{8560E0A7-4F33-4AAF-8C68-8E08982A3ED8}" srcOrd="0" destOrd="0" parTransId="{B714FDF9-4F72-4EAC-83D5-2FFFB62BEE16}" sibTransId="{D0C7AE94-2497-4C33-B7DA-EB8B2076E698}"/>
    <dgm:cxn modelId="{E0B97FB1-1397-442A-A1A4-CB61F5B8F0CC}" type="presOf" srcId="{8560E0A7-4F33-4AAF-8C68-8E08982A3ED8}" destId="{B539687A-8A8D-4970-9459-B8A080F6B94F}" srcOrd="0" destOrd="0" presId="urn:microsoft.com/office/officeart/2005/8/layout/chevron1"/>
    <dgm:cxn modelId="{E0667502-23F9-4419-BAC9-2FDBF114CC3B}" type="presParOf" srcId="{5B9B45FE-F6EA-4EEE-B5A4-3BABA5D2B73A}" destId="{B539687A-8A8D-4970-9459-B8A080F6B94F}" srcOrd="0" destOrd="0" presId="urn:microsoft.com/office/officeart/2005/8/layout/chevron1"/>
    <dgm:cxn modelId="{8DF74AD6-6B9F-48F4-86A2-35AD8988B182}" type="presParOf" srcId="{5B9B45FE-F6EA-4EEE-B5A4-3BABA5D2B73A}" destId="{316E9053-5517-41CB-A5A6-4D77CC11F942}" srcOrd="1" destOrd="0" presId="urn:microsoft.com/office/officeart/2005/8/layout/chevron1"/>
    <dgm:cxn modelId="{2CB25E25-A2BB-4549-9B8F-DB0A3A9E0751}" type="presParOf" srcId="{5B9B45FE-F6EA-4EEE-B5A4-3BABA5D2B73A}" destId="{234EC29E-BCE2-47E9-B717-491B3DABA13C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1413B0-FF60-4601-A09C-1CB585D2E745}">
      <dsp:nvSpPr>
        <dsp:cNvPr id="0" name=""/>
        <dsp:cNvSpPr/>
      </dsp:nvSpPr>
      <dsp:spPr>
        <a:xfrm>
          <a:off x="5570898" y="2622375"/>
          <a:ext cx="1982794" cy="19827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600" kern="1200" dirty="0" smtClean="0">
              <a:sym typeface="Wingdings 2"/>
            </a:rPr>
            <a:t></a:t>
          </a:r>
          <a:endParaRPr lang="es-ES" sz="9600" kern="1200" dirty="0"/>
        </a:p>
      </dsp:txBody>
      <dsp:txXfrm>
        <a:off x="5861271" y="2912748"/>
        <a:ext cx="1402048" cy="1402048"/>
      </dsp:txXfrm>
    </dsp:sp>
    <dsp:sp modelId="{C8E17B9A-9C6E-498E-AF3D-38F325F58FE8}">
      <dsp:nvSpPr>
        <dsp:cNvPr id="0" name=""/>
        <dsp:cNvSpPr/>
      </dsp:nvSpPr>
      <dsp:spPr>
        <a:xfrm rot="16334485">
          <a:off x="6305719" y="2302634"/>
          <a:ext cx="614742" cy="26728"/>
        </a:xfrm>
        <a:custGeom>
          <a:avLst/>
          <a:gdLst/>
          <a:ahLst/>
          <a:cxnLst/>
          <a:rect l="0" t="0" r="0" b="0"/>
          <a:pathLst>
            <a:path>
              <a:moveTo>
                <a:pt x="0" y="13364"/>
              </a:moveTo>
              <a:lnTo>
                <a:pt x="614742" y="1336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6597722" y="2300629"/>
        <a:ext cx="30737" cy="30737"/>
      </dsp:txXfrm>
    </dsp:sp>
    <dsp:sp modelId="{14ACC3A6-5CD6-41A7-A33C-8A9F2536D9CB}">
      <dsp:nvSpPr>
        <dsp:cNvPr id="0" name=""/>
        <dsp:cNvSpPr/>
      </dsp:nvSpPr>
      <dsp:spPr>
        <a:xfrm>
          <a:off x="5672488" y="26826"/>
          <a:ext cx="1982794" cy="198279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LLEGA TEMPRANO</a:t>
          </a:r>
          <a:endParaRPr lang="es-ES" sz="1700" kern="1200" dirty="0"/>
        </a:p>
      </dsp:txBody>
      <dsp:txXfrm>
        <a:off x="5962861" y="317199"/>
        <a:ext cx="1402048" cy="1402048"/>
      </dsp:txXfrm>
    </dsp:sp>
    <dsp:sp modelId="{53E2F0EA-3B00-4546-B689-5A465C4FC024}">
      <dsp:nvSpPr>
        <dsp:cNvPr id="0" name=""/>
        <dsp:cNvSpPr/>
      </dsp:nvSpPr>
      <dsp:spPr>
        <a:xfrm rot="20542555">
          <a:off x="7490746" y="3194363"/>
          <a:ext cx="699407" cy="26728"/>
        </a:xfrm>
        <a:custGeom>
          <a:avLst/>
          <a:gdLst/>
          <a:ahLst/>
          <a:cxnLst/>
          <a:rect l="0" t="0" r="0" b="0"/>
          <a:pathLst>
            <a:path>
              <a:moveTo>
                <a:pt x="0" y="13364"/>
              </a:moveTo>
              <a:lnTo>
                <a:pt x="699407" y="1336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7822965" y="3190242"/>
        <a:ext cx="34970" cy="34970"/>
      </dsp:txXfrm>
    </dsp:sp>
    <dsp:sp modelId="{E1C67EFD-FB07-4EB0-9D06-6E726349FF26}">
      <dsp:nvSpPr>
        <dsp:cNvPr id="0" name=""/>
        <dsp:cNvSpPr/>
      </dsp:nvSpPr>
      <dsp:spPr>
        <a:xfrm>
          <a:off x="8127207" y="1810283"/>
          <a:ext cx="1982794" cy="198279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BUENA PRESENCIA</a:t>
          </a:r>
          <a:endParaRPr lang="es-ES" sz="1700" kern="1200" dirty="0"/>
        </a:p>
      </dsp:txBody>
      <dsp:txXfrm>
        <a:off x="8417580" y="2100656"/>
        <a:ext cx="1402048" cy="1402048"/>
      </dsp:txXfrm>
    </dsp:sp>
    <dsp:sp modelId="{5EE7C0FC-D000-4098-9E98-30C5E76300F4}">
      <dsp:nvSpPr>
        <dsp:cNvPr id="0" name=""/>
        <dsp:cNvSpPr/>
      </dsp:nvSpPr>
      <dsp:spPr>
        <a:xfrm rot="3121428">
          <a:off x="7047744" y="4637210"/>
          <a:ext cx="647792" cy="26728"/>
        </a:xfrm>
        <a:custGeom>
          <a:avLst/>
          <a:gdLst/>
          <a:ahLst/>
          <a:cxnLst/>
          <a:rect l="0" t="0" r="0" b="0"/>
          <a:pathLst>
            <a:path>
              <a:moveTo>
                <a:pt x="0" y="13364"/>
              </a:moveTo>
              <a:lnTo>
                <a:pt x="647792" y="1336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7355446" y="4634380"/>
        <a:ext cx="32389" cy="32389"/>
      </dsp:txXfrm>
    </dsp:sp>
    <dsp:sp modelId="{19162768-45EB-454D-A952-33CB1D9369A8}">
      <dsp:nvSpPr>
        <dsp:cNvPr id="0" name=""/>
        <dsp:cNvSpPr/>
      </dsp:nvSpPr>
      <dsp:spPr>
        <a:xfrm>
          <a:off x="7189588" y="4695979"/>
          <a:ext cx="1982794" cy="198279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VIDEO RELACIONADO. POCO VOLUMEN</a:t>
          </a:r>
          <a:endParaRPr lang="es-ES" sz="1700" kern="1200" dirty="0"/>
        </a:p>
      </dsp:txBody>
      <dsp:txXfrm>
        <a:off x="7479961" y="4986352"/>
        <a:ext cx="1402048" cy="1402048"/>
      </dsp:txXfrm>
    </dsp:sp>
    <dsp:sp modelId="{D2205A6A-5404-485F-A078-AEFB5340EF70}">
      <dsp:nvSpPr>
        <dsp:cNvPr id="0" name=""/>
        <dsp:cNvSpPr/>
      </dsp:nvSpPr>
      <dsp:spPr>
        <a:xfrm rot="7459124">
          <a:off x="5590600" y="4637210"/>
          <a:ext cx="527882" cy="26728"/>
        </a:xfrm>
        <a:custGeom>
          <a:avLst/>
          <a:gdLst/>
          <a:ahLst/>
          <a:cxnLst/>
          <a:rect l="0" t="0" r="0" b="0"/>
          <a:pathLst>
            <a:path>
              <a:moveTo>
                <a:pt x="0" y="13364"/>
              </a:moveTo>
              <a:lnTo>
                <a:pt x="527882" y="1336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10800000">
        <a:off x="5841344" y="4637377"/>
        <a:ext cx="26394" cy="26394"/>
      </dsp:txXfrm>
    </dsp:sp>
    <dsp:sp modelId="{0E63FA10-374B-4894-A2A7-AD89BACC0000}">
      <dsp:nvSpPr>
        <dsp:cNvPr id="0" name=""/>
        <dsp:cNvSpPr/>
      </dsp:nvSpPr>
      <dsp:spPr>
        <a:xfrm>
          <a:off x="4155388" y="4695979"/>
          <a:ext cx="1982794" cy="198279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COMPRUEBA QUE TODO ESTÉ EN ORDEN</a:t>
          </a:r>
          <a:endParaRPr lang="es-ES" sz="1700" kern="1200" dirty="0"/>
        </a:p>
      </dsp:txBody>
      <dsp:txXfrm>
        <a:off x="4445761" y="4986352"/>
        <a:ext cx="1402048" cy="1402048"/>
      </dsp:txXfrm>
    </dsp:sp>
    <dsp:sp modelId="{7E53283B-B53D-4B7E-B438-A2D9794EC7EA}">
      <dsp:nvSpPr>
        <dsp:cNvPr id="0" name=""/>
        <dsp:cNvSpPr/>
      </dsp:nvSpPr>
      <dsp:spPr>
        <a:xfrm rot="11942409">
          <a:off x="5112837" y="3191070"/>
          <a:ext cx="526708" cy="26728"/>
        </a:xfrm>
        <a:custGeom>
          <a:avLst/>
          <a:gdLst/>
          <a:ahLst/>
          <a:cxnLst/>
          <a:rect l="0" t="0" r="0" b="0"/>
          <a:pathLst>
            <a:path>
              <a:moveTo>
                <a:pt x="0" y="13364"/>
              </a:moveTo>
              <a:lnTo>
                <a:pt x="526708" y="1336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10800000">
        <a:off x="5363023" y="3191267"/>
        <a:ext cx="26335" cy="26335"/>
      </dsp:txXfrm>
    </dsp:sp>
    <dsp:sp modelId="{B9606C29-9EFC-45FA-839B-272DB78C4CD8}">
      <dsp:nvSpPr>
        <dsp:cNvPr id="0" name=""/>
        <dsp:cNvSpPr/>
      </dsp:nvSpPr>
      <dsp:spPr>
        <a:xfrm>
          <a:off x="3243139" y="1783357"/>
          <a:ext cx="1932054" cy="203664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ATRAE LA ATENCIÓN DEL PÚBLICO</a:t>
          </a:r>
          <a:endParaRPr lang="es-ES" sz="1700" kern="1200" dirty="0"/>
        </a:p>
      </dsp:txBody>
      <dsp:txXfrm>
        <a:off x="3526082" y="2081617"/>
        <a:ext cx="1366168" cy="14401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EA93FC-8F05-4120-ABDE-06D80D7A21CA}">
      <dsp:nvSpPr>
        <dsp:cNvPr id="0" name=""/>
        <dsp:cNvSpPr/>
      </dsp:nvSpPr>
      <dsp:spPr>
        <a:xfrm rot="10800000">
          <a:off x="1491922" y="861"/>
          <a:ext cx="4985870" cy="944332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424" tIns="163830" rIns="305816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300" kern="1200" dirty="0" smtClean="0"/>
            <a:t>Código</a:t>
          </a:r>
          <a:endParaRPr lang="es-ES" sz="4300" kern="1200" dirty="0"/>
        </a:p>
      </dsp:txBody>
      <dsp:txXfrm rot="10800000">
        <a:off x="1728005" y="861"/>
        <a:ext cx="4749787" cy="944332"/>
      </dsp:txXfrm>
    </dsp:sp>
    <dsp:sp modelId="{A4B009E4-802E-499F-9EEF-62F841DCB92F}">
      <dsp:nvSpPr>
        <dsp:cNvPr id="0" name=""/>
        <dsp:cNvSpPr/>
      </dsp:nvSpPr>
      <dsp:spPr>
        <a:xfrm>
          <a:off x="1019756" y="861"/>
          <a:ext cx="944332" cy="94433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43EFB6-C823-4C58-A5EF-9D837AE6C23E}">
      <dsp:nvSpPr>
        <dsp:cNvPr id="0" name=""/>
        <dsp:cNvSpPr/>
      </dsp:nvSpPr>
      <dsp:spPr>
        <a:xfrm rot="10800000">
          <a:off x="1491922" y="1227083"/>
          <a:ext cx="4985870" cy="944332"/>
        </a:xfrm>
        <a:prstGeom prst="homePlat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424" tIns="163830" rIns="305816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300" kern="1200" dirty="0" smtClean="0"/>
            <a:t>Cultura - Respeto</a:t>
          </a:r>
          <a:endParaRPr lang="es-ES" sz="4300" kern="1200" dirty="0"/>
        </a:p>
      </dsp:txBody>
      <dsp:txXfrm rot="10800000">
        <a:off x="1728005" y="1227083"/>
        <a:ext cx="4749787" cy="944332"/>
      </dsp:txXfrm>
    </dsp:sp>
    <dsp:sp modelId="{9A9DF9D2-3B9B-48F2-84CF-D5BECC31E2E8}">
      <dsp:nvSpPr>
        <dsp:cNvPr id="0" name=""/>
        <dsp:cNvSpPr/>
      </dsp:nvSpPr>
      <dsp:spPr>
        <a:xfrm>
          <a:off x="1019756" y="1227083"/>
          <a:ext cx="944332" cy="94433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29DF-F83A-480A-AF81-C2BC7EA76A69}">
      <dsp:nvSpPr>
        <dsp:cNvPr id="0" name=""/>
        <dsp:cNvSpPr/>
      </dsp:nvSpPr>
      <dsp:spPr>
        <a:xfrm rot="10800000">
          <a:off x="1491922" y="2453306"/>
          <a:ext cx="4985870" cy="944332"/>
        </a:xfrm>
        <a:prstGeom prst="homePlat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424" tIns="163830" rIns="305816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300" kern="1200" dirty="0" smtClean="0"/>
            <a:t>Contexto</a:t>
          </a:r>
          <a:endParaRPr lang="es-ES" sz="4300" kern="1200" dirty="0"/>
        </a:p>
      </dsp:txBody>
      <dsp:txXfrm rot="10800000">
        <a:off x="1728005" y="2453306"/>
        <a:ext cx="4749787" cy="944332"/>
      </dsp:txXfrm>
    </dsp:sp>
    <dsp:sp modelId="{B2F0D8CA-FD18-4FF5-96F9-FE3A223E0413}">
      <dsp:nvSpPr>
        <dsp:cNvPr id="0" name=""/>
        <dsp:cNvSpPr/>
      </dsp:nvSpPr>
      <dsp:spPr>
        <a:xfrm>
          <a:off x="1019756" y="2453306"/>
          <a:ext cx="944332" cy="94433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BC8C64-6F38-409C-B0CA-5FFE2BE3E42C}">
      <dsp:nvSpPr>
        <dsp:cNvPr id="0" name=""/>
        <dsp:cNvSpPr/>
      </dsp:nvSpPr>
      <dsp:spPr>
        <a:xfrm rot="10800000">
          <a:off x="1491922" y="3679529"/>
          <a:ext cx="4985870" cy="944332"/>
        </a:xfrm>
        <a:prstGeom prst="homePlat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6424" tIns="163830" rIns="305816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300" kern="1200" dirty="0" smtClean="0"/>
            <a:t>Apoyos escritos</a:t>
          </a:r>
          <a:endParaRPr lang="es-ES" sz="4300" kern="1200" dirty="0"/>
        </a:p>
      </dsp:txBody>
      <dsp:txXfrm rot="10800000">
        <a:off x="1728005" y="3679529"/>
        <a:ext cx="4749787" cy="944332"/>
      </dsp:txXfrm>
    </dsp:sp>
    <dsp:sp modelId="{890F62CD-371B-43E9-97D4-3B85A84F0F56}">
      <dsp:nvSpPr>
        <dsp:cNvPr id="0" name=""/>
        <dsp:cNvSpPr/>
      </dsp:nvSpPr>
      <dsp:spPr>
        <a:xfrm>
          <a:off x="1019756" y="3679529"/>
          <a:ext cx="944332" cy="94433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3C9512-9CAB-4BCC-8A03-611798431482}">
      <dsp:nvSpPr>
        <dsp:cNvPr id="0" name=""/>
        <dsp:cNvSpPr/>
      </dsp:nvSpPr>
      <dsp:spPr>
        <a:xfrm>
          <a:off x="1354666" y="0"/>
          <a:ext cx="5418667" cy="5418667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A77D19A-2F55-4B25-9AF1-FED0D3F73D29}">
      <dsp:nvSpPr>
        <dsp:cNvPr id="0" name=""/>
        <dsp:cNvSpPr/>
      </dsp:nvSpPr>
      <dsp:spPr>
        <a:xfrm>
          <a:off x="1869439" y="514773"/>
          <a:ext cx="2113280" cy="21132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EXPOSICIONES INSUFICIENTES</a:t>
          </a:r>
          <a:endParaRPr lang="es-ES" sz="1800" kern="1200" dirty="0"/>
        </a:p>
      </dsp:txBody>
      <dsp:txXfrm>
        <a:off x="1972601" y="617935"/>
        <a:ext cx="1906956" cy="1906956"/>
      </dsp:txXfrm>
    </dsp:sp>
    <dsp:sp modelId="{1A1ACBD3-4413-49E2-91D2-9E3B06364A30}">
      <dsp:nvSpPr>
        <dsp:cNvPr id="0" name=""/>
        <dsp:cNvSpPr/>
      </dsp:nvSpPr>
      <dsp:spPr>
        <a:xfrm>
          <a:off x="4145280" y="514773"/>
          <a:ext cx="2113280" cy="21132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FRACASOS ANTERIORES</a:t>
          </a:r>
          <a:endParaRPr lang="es-ES" sz="1800" kern="1200" dirty="0"/>
        </a:p>
      </dsp:txBody>
      <dsp:txXfrm>
        <a:off x="4248442" y="617935"/>
        <a:ext cx="1906956" cy="1906956"/>
      </dsp:txXfrm>
    </dsp:sp>
    <dsp:sp modelId="{46873BA5-7D07-4FEE-8A93-9DA06C60B1A2}">
      <dsp:nvSpPr>
        <dsp:cNvPr id="0" name=""/>
        <dsp:cNvSpPr/>
      </dsp:nvSpPr>
      <dsp:spPr>
        <a:xfrm>
          <a:off x="1869439" y="2790613"/>
          <a:ext cx="2113280" cy="21132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AUTOVALORACIÓN NEGATIVA</a:t>
          </a:r>
          <a:endParaRPr lang="es-ES" sz="1800" kern="1200" dirty="0"/>
        </a:p>
      </dsp:txBody>
      <dsp:txXfrm>
        <a:off x="1972601" y="2893775"/>
        <a:ext cx="1906956" cy="1906956"/>
      </dsp:txXfrm>
    </dsp:sp>
    <dsp:sp modelId="{C6B2022E-2C05-4899-81CE-2D9698D4AB4C}">
      <dsp:nvSpPr>
        <dsp:cNvPr id="0" name=""/>
        <dsp:cNvSpPr/>
      </dsp:nvSpPr>
      <dsp:spPr>
        <a:xfrm>
          <a:off x="4145280" y="2790613"/>
          <a:ext cx="2113280" cy="21132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INESTABILIDAD EMOCIONAL</a:t>
          </a:r>
          <a:endParaRPr lang="es-ES" sz="1800" kern="1200" dirty="0"/>
        </a:p>
      </dsp:txBody>
      <dsp:txXfrm>
        <a:off x="4248442" y="2893775"/>
        <a:ext cx="1906956" cy="19069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39687A-8A8D-4970-9459-B8A080F6B94F}">
      <dsp:nvSpPr>
        <dsp:cNvPr id="0" name=""/>
        <dsp:cNvSpPr/>
      </dsp:nvSpPr>
      <dsp:spPr>
        <a:xfrm>
          <a:off x="7027" y="0"/>
          <a:ext cx="4200726" cy="113288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Ante las manifestaciones cognitivas</a:t>
          </a:r>
          <a:endParaRPr lang="es-ES" sz="2500" kern="1200" dirty="0"/>
        </a:p>
      </dsp:txBody>
      <dsp:txXfrm>
        <a:off x="573470" y="0"/>
        <a:ext cx="3067841" cy="1132885"/>
      </dsp:txXfrm>
    </dsp:sp>
    <dsp:sp modelId="{234EC29E-BCE2-47E9-B717-491B3DABA13C}">
      <dsp:nvSpPr>
        <dsp:cNvPr id="0" name=""/>
        <dsp:cNvSpPr/>
      </dsp:nvSpPr>
      <dsp:spPr>
        <a:xfrm>
          <a:off x="3787681" y="0"/>
          <a:ext cx="4200726" cy="1132885"/>
        </a:xfrm>
        <a:prstGeom prst="chevron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AUTOINSTRUCCIONES POSITIVAS</a:t>
          </a:r>
          <a:endParaRPr lang="es-ES" sz="2500" kern="1200" dirty="0"/>
        </a:p>
      </dsp:txBody>
      <dsp:txXfrm>
        <a:off x="4354124" y="0"/>
        <a:ext cx="3067841" cy="11328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39687A-8A8D-4970-9459-B8A080F6B94F}">
      <dsp:nvSpPr>
        <dsp:cNvPr id="0" name=""/>
        <dsp:cNvSpPr/>
      </dsp:nvSpPr>
      <dsp:spPr>
        <a:xfrm>
          <a:off x="6839" y="0"/>
          <a:ext cx="4088420" cy="11328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Ante las manifestaciones fisiológicas</a:t>
          </a:r>
          <a:endParaRPr lang="es-ES" sz="2500" kern="1200" dirty="0"/>
        </a:p>
      </dsp:txBody>
      <dsp:txXfrm>
        <a:off x="573282" y="0"/>
        <a:ext cx="2955535" cy="1132885"/>
      </dsp:txXfrm>
    </dsp:sp>
    <dsp:sp modelId="{234EC29E-BCE2-47E9-B717-491B3DABA13C}">
      <dsp:nvSpPr>
        <dsp:cNvPr id="0" name=""/>
        <dsp:cNvSpPr/>
      </dsp:nvSpPr>
      <dsp:spPr>
        <a:xfrm>
          <a:off x="3686417" y="0"/>
          <a:ext cx="4088420" cy="11328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RESPIRACIÓN DIAFRAGMÁTICA</a:t>
          </a:r>
          <a:endParaRPr lang="es-ES" sz="2500" kern="1200" dirty="0"/>
        </a:p>
      </dsp:txBody>
      <dsp:txXfrm>
        <a:off x="4252860" y="0"/>
        <a:ext cx="2955535" cy="11328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39687A-8A8D-4970-9459-B8A080F6B94F}">
      <dsp:nvSpPr>
        <dsp:cNvPr id="0" name=""/>
        <dsp:cNvSpPr/>
      </dsp:nvSpPr>
      <dsp:spPr>
        <a:xfrm>
          <a:off x="7037" y="0"/>
          <a:ext cx="4206965" cy="1132885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Ante las manifestaciones conductuales</a:t>
          </a:r>
          <a:endParaRPr lang="es-ES" sz="2500" kern="1200" dirty="0"/>
        </a:p>
      </dsp:txBody>
      <dsp:txXfrm>
        <a:off x="573480" y="0"/>
        <a:ext cx="3074080" cy="1132885"/>
      </dsp:txXfrm>
    </dsp:sp>
    <dsp:sp modelId="{234EC29E-BCE2-47E9-B717-491B3DABA13C}">
      <dsp:nvSpPr>
        <dsp:cNvPr id="0" name=""/>
        <dsp:cNvSpPr/>
      </dsp:nvSpPr>
      <dsp:spPr>
        <a:xfrm>
          <a:off x="3793306" y="0"/>
          <a:ext cx="4206965" cy="1132885"/>
        </a:xfrm>
        <a:prstGeom prst="chevr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RELAJACIÓN, AFRONTAMIENTO SATISFACTORIO</a:t>
          </a:r>
          <a:endParaRPr lang="es-ES" sz="2500" kern="1200" dirty="0"/>
        </a:p>
      </dsp:txBody>
      <dsp:txXfrm>
        <a:off x="4359749" y="0"/>
        <a:ext cx="3074080" cy="11328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3101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B8FF-AB7C-4BE4-A2A8-7C6E7F3F7FEA}" type="datetimeFigureOut">
              <a:rPr lang="es-ES" smtClean="0"/>
              <a:pPr/>
              <a:t>04/12/2013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89110-2612-4DC2-B321-E9C50635025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6717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B8FF-AB7C-4BE4-A2A8-7C6E7F3F7FEA}" type="datetimeFigureOut">
              <a:rPr lang="es-ES" smtClean="0"/>
              <a:pPr/>
              <a:t>04/12/2013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89110-2612-4DC2-B321-E9C50635025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1932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B8FF-AB7C-4BE4-A2A8-7C6E7F3F7FEA}" type="datetimeFigureOut">
              <a:rPr lang="es-ES" smtClean="0"/>
              <a:pPr/>
              <a:t>04/12/2013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89110-2612-4DC2-B321-E9C50635025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4950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77508-FC6E-4C61-999E-3F90399D5EC2}" type="datetimeFigureOut">
              <a:rPr lang="es-ES" smtClean="0"/>
              <a:pPr/>
              <a:t>04/12/2013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7FAF-61A5-4D91-B397-26326605617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3660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B8FF-AB7C-4BE4-A2A8-7C6E7F3F7FEA}" type="datetimeFigureOut">
              <a:rPr lang="es-ES" smtClean="0"/>
              <a:pPr/>
              <a:t>04/12/2013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89110-2612-4DC2-B321-E9C50635025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021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B8FF-AB7C-4BE4-A2A8-7C6E7F3F7FEA}" type="datetimeFigureOut">
              <a:rPr lang="es-ES" smtClean="0"/>
              <a:pPr/>
              <a:t>04/12/2013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89110-2612-4DC2-B321-E9C50635025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0856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B8FF-AB7C-4BE4-A2A8-7C6E7F3F7FEA}" type="datetimeFigureOut">
              <a:rPr lang="es-ES" smtClean="0"/>
              <a:pPr/>
              <a:t>04/12/2013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89110-2612-4DC2-B321-E9C50635025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7778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3126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B8FF-AB7C-4BE4-A2A8-7C6E7F3F7FEA}" type="datetimeFigureOut">
              <a:rPr lang="es-ES" smtClean="0"/>
              <a:pPr/>
              <a:t>04/12/2013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89110-2612-4DC2-B321-E9C50635025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8844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B8FF-AB7C-4BE4-A2A8-7C6E7F3F7FEA}" type="datetimeFigureOut">
              <a:rPr lang="es-ES" smtClean="0"/>
              <a:pPr/>
              <a:t>04/12/2013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89110-2612-4DC2-B321-E9C50635025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1103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B8FF-AB7C-4BE4-A2A8-7C6E7F3F7FEA}" type="datetimeFigureOut">
              <a:rPr lang="es-ES" smtClean="0"/>
              <a:pPr/>
              <a:t>04/12/2013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89110-2612-4DC2-B321-E9C50635025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9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B8FF-AB7C-4BE4-A2A8-7C6E7F3F7FEA}" type="datetimeFigureOut">
              <a:rPr lang="es-ES" smtClean="0"/>
              <a:pPr/>
              <a:t>04/12/2013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89110-2612-4DC2-B321-E9C50635025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1253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2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5B8FF-AB7C-4BE4-A2A8-7C6E7F3F7FEA}" type="datetimeFigureOut">
              <a:rPr lang="es-ES" smtClean="0"/>
              <a:pPr/>
              <a:t>04/12/2013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89110-2612-4DC2-B321-E9C50635025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2109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17.jpeg"/><Relationship Id="rId7" Type="http://schemas.openxmlformats.org/officeDocument/2006/relationships/slide" Target="slide1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4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8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../El%20poder%20de%20las%20palabras.wmv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17" Type="http://schemas.openxmlformats.org/officeDocument/2006/relationships/image" Target="../media/image38.jpeg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../Miedo%20a%20hablar%20en%20p&#250;blico%20c&#243;mo%20perderlo%20en%204%20sencillos%20pasos.avi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wmf"/><Relationship Id="rId5" Type="http://schemas.openxmlformats.org/officeDocument/2006/relationships/hyperlink" Target="../Errores%20Discursos.wmv" TargetMode="Externa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 rot="21092819">
            <a:off x="1435955" y="475377"/>
            <a:ext cx="9144000" cy="5318669"/>
          </a:xfrm>
          <a:effectLst>
            <a:softEdge rad="317500"/>
          </a:effectLst>
        </p:spPr>
        <p:txBody>
          <a:bodyPr>
            <a:noAutofit/>
            <a:scene3d>
              <a:camera prst="perspectiveAbove"/>
              <a:lightRig rig="threePt" dir="t"/>
            </a:scene3d>
          </a:bodyPr>
          <a:lstStyle/>
          <a:p>
            <a:pPr algn="ctr"/>
            <a:r>
              <a:rPr lang="es-ES" sz="10000" b="1" dirty="0" smtClean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Aharoni" panose="02010803020104030203" pitchFamily="2" charset="-79"/>
                <a:ea typeface="Meiryo UI" panose="020B0604030504040204" pitchFamily="34" charset="-128"/>
                <a:cs typeface="Aharoni" panose="02010803020104030203" pitchFamily="2" charset="-79"/>
              </a:rPr>
              <a:t>HABLEMOS EN PÚBLICO</a:t>
            </a:r>
            <a:endParaRPr lang="es-ES" sz="10000" b="1" dirty="0">
              <a:ln w="12700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dist="38100" dir="2640000" algn="bl" rotWithShape="0">
                  <a:schemeClr val="tx2">
                    <a:lumMod val="75000"/>
                  </a:schemeClr>
                </a:outerShdw>
                <a:reflection blurRad="6350" stA="55000" endA="300" endPos="45500" dir="5400000" sy="-100000" algn="bl" rotWithShape="0"/>
              </a:effectLst>
              <a:latin typeface="Aharoni" panose="02010803020104030203" pitchFamily="2" charset="-79"/>
              <a:ea typeface="Meiryo UI" panose="020B0604030504040204" pitchFamily="34" charset="-128"/>
              <a:cs typeface="Aharoni" panose="02010803020104030203" pitchFamily="2" charset="-79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5881598"/>
            <a:ext cx="10668000" cy="1655762"/>
          </a:xfrm>
        </p:spPr>
        <p:txBody>
          <a:bodyPr/>
          <a:lstStyle/>
          <a:p>
            <a:pPr algn="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TÉCNICAS DE COMUNICACIÓN PARA CONSEGUIR EL ÉXITO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127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126" y="-193183"/>
            <a:ext cx="9616227" cy="7585656"/>
          </a:xfrm>
          <a:prstGeom prst="rect">
            <a:avLst/>
          </a:prstGeom>
          <a:noFill/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903" y="-188686"/>
            <a:ext cx="2915097" cy="770708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41" y="-188686"/>
            <a:ext cx="3659849" cy="7257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35617" y="365125"/>
            <a:ext cx="9543246" cy="1325563"/>
          </a:xfrm>
        </p:spPr>
        <p:txBody>
          <a:bodyPr>
            <a:noAutofit/>
          </a:bodyPr>
          <a:lstStyle/>
          <a:p>
            <a:pPr algn="ctr"/>
            <a:r>
              <a:rPr lang="es-E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</a:t>
            </a:r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QUÉ EXPRESAMOS CON NUESTRO CUERPO?</a:t>
            </a:r>
            <a:endParaRPr lang="es-E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191442" y="2485316"/>
            <a:ext cx="2382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sldjump"/>
              </a:rPr>
              <a:t>POSTURA</a:t>
            </a:r>
            <a:endParaRPr lang="es-E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709131" y="2338844"/>
            <a:ext cx="2421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857238" y="2485316"/>
            <a:ext cx="2125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action="ppaction://hlinksldjump"/>
              </a:rPr>
              <a:t>GESTOS</a:t>
            </a:r>
            <a:endParaRPr lang="es-E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7521558" y="5619071"/>
            <a:ext cx="2537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 action="ppaction://hlinksldjump"/>
              </a:rPr>
              <a:t>NATURALIDAD</a:t>
            </a:r>
            <a:endParaRPr lang="es-E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499387" y="5619071"/>
            <a:ext cx="3086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 action="ppaction://hlinksldjump"/>
              </a:rPr>
              <a:t>UBICACIÓN</a:t>
            </a:r>
            <a:endParaRPr lang="es-E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361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134841_tarea-para-hoy-viernes-se-tu-mism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s-ES" dirty="0"/>
          </a:p>
        </p:txBody>
      </p:sp>
      <p:pic>
        <p:nvPicPr>
          <p:cNvPr id="3" name="Picture 2" descr="C:\Archivos de programa\Microsoft Office\MEDIA\OFFICE12\Bullets\BD21298_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10763598" y="6164942"/>
            <a:ext cx="1180403" cy="3809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592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5" y="1690688"/>
            <a:ext cx="6453554" cy="449965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CUIDA TUS MOVIMIENTOS</a:t>
            </a:r>
            <a:endParaRPr lang="es-ES" b="1" dirty="0"/>
          </a:p>
        </p:txBody>
      </p:sp>
      <p:pic>
        <p:nvPicPr>
          <p:cNvPr id="3" name="Picture 2" descr="C:\Archivos de programa\Microsoft Office\MEDIA\OFFICE12\Bullets\BD21298_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10530808" y="6190342"/>
            <a:ext cx="1180403" cy="380997"/>
          </a:xfrm>
          <a:prstGeom prst="rect">
            <a:avLst/>
          </a:prstGeom>
          <a:noFill/>
        </p:spPr>
      </p:pic>
      <p:sp>
        <p:nvSpPr>
          <p:cNvPr id="5" name="CuadroTexto 4"/>
          <p:cNvSpPr txBox="1"/>
          <p:nvPr/>
        </p:nvSpPr>
        <p:spPr>
          <a:xfrm>
            <a:off x="7197634" y="2239328"/>
            <a:ext cx="45135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Nunca olvides que tu cuerpo también está comunicando</a:t>
            </a:r>
            <a:endParaRPr lang="es-E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13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¿DÓNDE ME COLOCO?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C:\Archivos de programa\Microsoft Office\MEDIA\OFFICE12\Bullets\BD21298_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10173397" y="6063342"/>
            <a:ext cx="1180403" cy="380997"/>
          </a:xfrm>
          <a:prstGeom prst="rect">
            <a:avLst/>
          </a:prstGeom>
          <a:noFill/>
        </p:spPr>
      </p:pic>
      <p:pic>
        <p:nvPicPr>
          <p:cNvPr id="4" name="3 Imagen" descr="061513_Protocolo_2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50477" y="2101552"/>
            <a:ext cx="5181694" cy="345230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4 CuadroTexto"/>
          <p:cNvSpPr txBox="1"/>
          <p:nvPr/>
        </p:nvSpPr>
        <p:spPr>
          <a:xfrm>
            <a:off x="1139252" y="2293495"/>
            <a:ext cx="554636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dirty="0" smtClean="0">
                <a:latin typeface="Forte" pitchFamily="66" charset="0"/>
              </a:rPr>
              <a:t>Según dónde te coloques, estarás expresando una idea u otra. La cercanía o lejanía  con el público pueden ser marcadas por tu ubicación.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77707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3" name="2 Imagen" descr="452.vase_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C:\Archivos de programa\Microsoft Office\MEDIA\OFFICE12\Bullets\BD21298_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9197308" y="6037942"/>
            <a:ext cx="1180403" cy="3809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1886" y="0"/>
            <a:ext cx="13106399" cy="737625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838200" y="4412343"/>
            <a:ext cx="4209143" cy="523220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COMUNICACIÓN VERBAL</a:t>
            </a:r>
            <a:endParaRPr lang="es-ES" sz="2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023" y="-493486"/>
            <a:ext cx="4975977" cy="762000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95095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37503">
            <a:off x="7763339" y="-1589860"/>
            <a:ext cx="4444160" cy="444416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QUÉ LA VOZ TE ACOMPAÑE…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4800"/>
            <a:ext cx="12192000" cy="27432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CuadroTexto 5"/>
          <p:cNvSpPr txBox="1"/>
          <p:nvPr/>
        </p:nvSpPr>
        <p:spPr>
          <a:xfrm>
            <a:off x="1133341" y="1918143"/>
            <a:ext cx="3515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DEBES CUIDAR…</a:t>
            </a:r>
            <a:endParaRPr lang="es-E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112135" y="2527163"/>
            <a:ext cx="83068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TONO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VOLUMEN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RITMO – TAQUILALIA / BRADILALIA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PRONUNCIACIÓN</a:t>
            </a:r>
            <a:endParaRPr lang="es-ES" sz="2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032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1295"/>
            <a:ext cx="2143125" cy="214312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¿A QUIÉN SE LO ESTÁS CONTANDO?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749" y="1965661"/>
            <a:ext cx="3609929" cy="4580282"/>
          </a:xfrm>
          <a:prstGeom prst="rect">
            <a:avLst/>
          </a:prstGeom>
          <a:effectLst>
            <a:softEdge rad="317500"/>
          </a:effectLst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023296658"/>
              </p:ext>
            </p:extLst>
          </p:nvPr>
        </p:nvGraphicFramePr>
        <p:xfrm>
          <a:off x="838200" y="1965661"/>
          <a:ext cx="7497549" cy="4624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2240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19915" y="1756229"/>
            <a:ext cx="7072085" cy="1785256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s-ES_tradnl" sz="53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E4C71C"/>
                </a:solidFill>
                <a:latin typeface="Monotype Corsiva" pitchFamily="66" charset="0"/>
              </a:rPr>
              <a:t>“Cuando hablas, procura que tus palabras sean mejores que el silencio.” </a:t>
            </a:r>
            <a:r>
              <a:rPr lang="es-ES_tradnl" sz="1800" i="1" dirty="0" smtClean="0">
                <a:ln>
                  <a:solidFill>
                    <a:sysClr val="windowText" lastClr="000000"/>
                  </a:solidFill>
                </a:ln>
                <a:solidFill>
                  <a:srgbClr val="E4C71C"/>
                </a:solidFill>
                <a:latin typeface="Monotype Corsiva" pitchFamily="66" charset="0"/>
              </a:rPr>
              <a:t>PROVERBIO INDIO</a:t>
            </a:r>
            <a:r>
              <a:rPr lang="es-ES_tradnl" sz="1800" i="1" dirty="0" smtClean="0">
                <a:ln>
                  <a:solidFill>
                    <a:sysClr val="windowText" lastClr="000000"/>
                  </a:solidFill>
                </a:ln>
                <a:latin typeface="Monotype Corsiva" pitchFamily="66" charset="0"/>
              </a:rPr>
              <a:t/>
            </a:r>
            <a:br>
              <a:rPr lang="es-ES_tradnl" sz="1800" i="1" dirty="0" smtClean="0">
                <a:ln>
                  <a:solidFill>
                    <a:sysClr val="windowText" lastClr="000000"/>
                  </a:solidFill>
                </a:ln>
                <a:latin typeface="Monotype Corsiva" pitchFamily="66" charset="0"/>
              </a:rPr>
            </a:br>
            <a:endParaRPr lang="es-ES" b="1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611086" y="2191657"/>
            <a:ext cx="680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endParaRPr lang="es-ES" dirty="0"/>
          </a:p>
        </p:txBody>
      </p:sp>
      <p:pic>
        <p:nvPicPr>
          <p:cNvPr id="4" name="3 Imagen" descr="hablarpublico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72" y="1161141"/>
            <a:ext cx="5464629" cy="546462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4 CuadroTexto">
            <a:hlinkClick r:id="rId4" action="ppaction://hlinksldjump"/>
          </p:cNvPr>
          <p:cNvSpPr txBox="1"/>
          <p:nvPr/>
        </p:nvSpPr>
        <p:spPr>
          <a:xfrm>
            <a:off x="5573486" y="4078514"/>
            <a:ext cx="6444343" cy="2062103"/>
          </a:xfrm>
          <a:prstGeom prst="rect">
            <a:avLst/>
          </a:prstGeom>
          <a:effectLst>
            <a:softEdge rad="1270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_tradnl" sz="3200" b="1" dirty="0" smtClean="0">
                <a:solidFill>
                  <a:schemeClr val="accent2">
                    <a:lumMod val="75000"/>
                  </a:schemeClr>
                </a:solidFill>
              </a:rPr>
              <a:t> CÓDIGO USADO</a:t>
            </a:r>
          </a:p>
          <a:p>
            <a:pPr>
              <a:buFont typeface="Arial" pitchFamily="34" charset="0"/>
              <a:buChar char="•"/>
            </a:pPr>
            <a:r>
              <a:rPr lang="es-ES_tradnl" sz="3200" b="1" dirty="0" smtClean="0">
                <a:solidFill>
                  <a:schemeClr val="accent2">
                    <a:lumMod val="75000"/>
                  </a:schemeClr>
                </a:solidFill>
              </a:rPr>
              <a:t> NIVEL CULTURAL – CONTEXTO </a:t>
            </a:r>
          </a:p>
          <a:p>
            <a:pPr>
              <a:buFont typeface="Arial" pitchFamily="34" charset="0"/>
              <a:buChar char="•"/>
            </a:pPr>
            <a:r>
              <a:rPr lang="es-ES_tradnl" sz="3200" b="1" dirty="0" smtClean="0">
                <a:solidFill>
                  <a:schemeClr val="accent2">
                    <a:lumMod val="75000"/>
                  </a:schemeClr>
                </a:solidFill>
              </a:rPr>
              <a:t> VOCABULARIO ADECUADO A      	RECEPTOR Y CONTEXTO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dibujo20paz20semana20cultural2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002" y="1524000"/>
            <a:ext cx="5118515" cy="514531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RESPETO Y CULTURA</a:t>
            </a:r>
            <a:endParaRPr lang="es-ES_trad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115987" y="1528997"/>
            <a:ext cx="62958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 </a:t>
            </a:r>
            <a:r>
              <a:rPr lang="es-ES_tradnl" sz="2400" dirty="0" smtClean="0"/>
              <a:t>DEBES TENER CLARO QUE CADA RECEPTOR:</a:t>
            </a:r>
          </a:p>
          <a:p>
            <a:pPr marL="285750" indent="-285750">
              <a:buFontTx/>
              <a:buChar char="-"/>
            </a:pPr>
            <a:r>
              <a:rPr lang="es-ES_tradnl" sz="2400" dirty="0" smtClean="0"/>
              <a:t>PROCEDE DE UN LUGAR</a:t>
            </a:r>
          </a:p>
          <a:p>
            <a:pPr marL="285750" indent="-285750">
              <a:buFontTx/>
              <a:buChar char="-"/>
            </a:pPr>
            <a:r>
              <a:rPr lang="es-ES_tradnl" sz="2400" dirty="0" smtClean="0"/>
              <a:t>TIENE UNA FAMILIA </a:t>
            </a:r>
          </a:p>
          <a:p>
            <a:pPr marL="285750" indent="-285750">
              <a:buFontTx/>
              <a:buChar char="-"/>
            </a:pPr>
            <a:r>
              <a:rPr lang="es-ES_tradnl" sz="2400" dirty="0" smtClean="0"/>
              <a:t>TIENE PROBLEMAS </a:t>
            </a:r>
          </a:p>
          <a:p>
            <a:pPr marL="285750" indent="-285750">
              <a:buFontTx/>
              <a:buChar char="-"/>
            </a:pPr>
            <a:r>
              <a:rPr lang="es-ES_tradnl" sz="2400" dirty="0" smtClean="0"/>
              <a:t>TIENE AFICIONES Y CREENCIAS</a:t>
            </a:r>
          </a:p>
          <a:p>
            <a:r>
              <a:rPr lang="es-ES_tradnl" sz="2400" b="1" dirty="0" smtClean="0"/>
              <a:t>CADA PERSONA TIENE UNA VIDA</a:t>
            </a:r>
          </a:p>
          <a:p>
            <a:pPr marL="285750" indent="-285750">
              <a:buFontTx/>
              <a:buChar char="-"/>
            </a:pPr>
            <a:endParaRPr lang="es-ES_tradnl" dirty="0" smtClean="0"/>
          </a:p>
          <a:p>
            <a:endParaRPr lang="es-ES_tradnl" dirty="0"/>
          </a:p>
        </p:txBody>
      </p:sp>
      <p:sp>
        <p:nvSpPr>
          <p:cNvPr id="5" name="4 CuadroTexto"/>
          <p:cNvSpPr txBox="1"/>
          <p:nvPr/>
        </p:nvSpPr>
        <p:spPr>
          <a:xfrm>
            <a:off x="6115987" y="3991232"/>
            <a:ext cx="546229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“… parecía autista”</a:t>
            </a:r>
            <a:endParaRPr lang="es-E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115987" y="4391319"/>
            <a:ext cx="546229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“Eso es como comparar a Dios con un gitano”</a:t>
            </a:r>
            <a:endParaRPr lang="es-E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115987" y="4760651"/>
            <a:ext cx="5462294" cy="369332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“Aquí las cosas no se arreglan con un Padre Nuestro”</a:t>
            </a:r>
            <a:endParaRPr lang="es-E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115987" y="5313405"/>
            <a:ext cx="5462294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NECESARIO CONOCER AL GRUPO DE PERSONAS A QUIEN TE DIRIGES, PERO AÚN ASÍ, SE DEBEN EVITAR FRASES HECHAS QUE PUEDAN SER MALINTERPRETADAS.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tormenta-de-ideas.jp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-203200" y="-7983"/>
            <a:ext cx="12395200" cy="6865983"/>
          </a:xfrm>
          <a:prstGeom prst="rect">
            <a:avLst/>
          </a:prstGeom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ELABORA UN BUEN GUIÓN</a:t>
            </a:r>
            <a:endParaRPr lang="es-ES" dirty="0"/>
          </a:p>
        </p:txBody>
      </p:sp>
      <p:pic>
        <p:nvPicPr>
          <p:cNvPr id="6" name="5 Marcador de contenido" descr="screenplay-writer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1742" y="1965853"/>
            <a:ext cx="2009858" cy="2803223"/>
          </a:xfrm>
          <a:effectLst>
            <a:softEdge rad="317500"/>
          </a:effectLst>
        </p:spPr>
      </p:pic>
      <p:sp>
        <p:nvSpPr>
          <p:cNvPr id="7" name="6 CuadroTexto"/>
          <p:cNvSpPr txBox="1"/>
          <p:nvPr/>
        </p:nvSpPr>
        <p:spPr>
          <a:xfrm>
            <a:off x="638629" y="4992914"/>
            <a:ext cx="21481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TENER CLARO CUÁL ES TU OBJETIVO Y EXPRESARLO CON CLARIDAD + INVESTIGACIÓN</a:t>
            </a:r>
            <a:endParaRPr lang="es-ES" dirty="0"/>
          </a:p>
        </p:txBody>
      </p:sp>
      <p:pic>
        <p:nvPicPr>
          <p:cNvPr id="8" name="7 Imagen" descr="lluvia_de_ideas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3143" y="1576614"/>
            <a:ext cx="2177143" cy="340178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" name="8 CuadroTexto"/>
          <p:cNvSpPr txBox="1"/>
          <p:nvPr/>
        </p:nvSpPr>
        <p:spPr>
          <a:xfrm>
            <a:off x="3149600" y="5050971"/>
            <a:ext cx="2859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DE QUÉ VOY A HABLAR Y CÓMO LO VOY A ESTRUCTURAR</a:t>
            </a:r>
            <a:endParaRPr lang="es-ES" dirty="0"/>
          </a:p>
        </p:txBody>
      </p:sp>
      <p:pic>
        <p:nvPicPr>
          <p:cNvPr id="10" name="9 Imagen" descr="bebe-oreja[1]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9950" y="1959428"/>
            <a:ext cx="2848305" cy="28829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1" name="10 CuadroTexto"/>
          <p:cNvSpPr txBox="1"/>
          <p:nvPr/>
        </p:nvSpPr>
        <p:spPr>
          <a:xfrm>
            <a:off x="6299199" y="5123543"/>
            <a:ext cx="223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A QUIÉN ME DIRIJO RESPETO - CULTURA</a:t>
            </a:r>
            <a:endParaRPr lang="es-ES" dirty="0"/>
          </a:p>
        </p:txBody>
      </p:sp>
      <p:pic>
        <p:nvPicPr>
          <p:cNvPr id="12" name="11 Imagen" descr="10418246-tiro-concepto-de-negocio-objetivo-a-xito-precisia-n-de-tiro-con-arco-flechas-francotirador-golpear-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103454" y="2119084"/>
            <a:ext cx="2696660" cy="273594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3" name="12 CuadroTexto"/>
          <p:cNvSpPr txBox="1"/>
          <p:nvPr/>
        </p:nvSpPr>
        <p:spPr>
          <a:xfrm>
            <a:off x="9100457" y="5167085"/>
            <a:ext cx="2365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COHERENCIA Y PRECISIÓN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¿DÓNDE ESTOY Y A QUÉ SE DEBE ESTE ACTO?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51" y="1690688"/>
            <a:ext cx="6143897" cy="460792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Llamada ovalada 3"/>
          <p:cNvSpPr/>
          <p:nvPr/>
        </p:nvSpPr>
        <p:spPr>
          <a:xfrm>
            <a:off x="8921931" y="1682524"/>
            <a:ext cx="2677886" cy="1541417"/>
          </a:xfrm>
          <a:prstGeom prst="wedgeEllipseCallout">
            <a:avLst>
              <a:gd name="adj1" fmla="val -62784"/>
              <a:gd name="adj2" fmla="val 34534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Llamada ovalada 4"/>
          <p:cNvSpPr/>
          <p:nvPr/>
        </p:nvSpPr>
        <p:spPr>
          <a:xfrm>
            <a:off x="9242297" y="4139081"/>
            <a:ext cx="2677886" cy="1541417"/>
          </a:xfrm>
          <a:prstGeom prst="wedgeEllipseCallout">
            <a:avLst>
              <a:gd name="adj1" fmla="val -62296"/>
              <a:gd name="adj2" fmla="val 37923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154885" y="2215660"/>
            <a:ext cx="26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¿CÓMO COMUNICAR?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9509760" y="4801766"/>
            <a:ext cx="2336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MOMENTO Y LUGAR</a:t>
            </a:r>
            <a:endParaRPr lang="es-ES" dirty="0"/>
          </a:p>
        </p:txBody>
      </p:sp>
      <p:sp>
        <p:nvSpPr>
          <p:cNvPr id="8" name="Llamada ovalada 7"/>
          <p:cNvSpPr/>
          <p:nvPr/>
        </p:nvSpPr>
        <p:spPr>
          <a:xfrm rot="21436762">
            <a:off x="217703" y="1617649"/>
            <a:ext cx="2697175" cy="1531349"/>
          </a:xfrm>
          <a:prstGeom prst="wedgeEllipseCallout">
            <a:avLst>
              <a:gd name="adj1" fmla="val 55283"/>
              <a:gd name="adj2" fmla="val 4300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475705" y="2197571"/>
            <a:ext cx="2431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RESPETO Y CULTURA</a:t>
            </a:r>
            <a:endParaRPr lang="es-ES" dirty="0"/>
          </a:p>
        </p:txBody>
      </p:sp>
      <p:sp>
        <p:nvSpPr>
          <p:cNvPr id="10" name="Llamada ovalada 9"/>
          <p:cNvSpPr/>
          <p:nvPr/>
        </p:nvSpPr>
        <p:spPr>
          <a:xfrm>
            <a:off x="345076" y="4292367"/>
            <a:ext cx="2562498" cy="1388131"/>
          </a:xfrm>
          <a:prstGeom prst="wedgeEllipseCallout">
            <a:avLst>
              <a:gd name="adj1" fmla="val 43230"/>
              <a:gd name="adj2" fmla="val 51921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/>
          <p:cNvSpPr txBox="1"/>
          <p:nvPr/>
        </p:nvSpPr>
        <p:spPr>
          <a:xfrm>
            <a:off x="704468" y="4849527"/>
            <a:ext cx="2185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BUSCAR FEEDBACK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7850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CUIDA LA ESCRITURA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275" y="3214379"/>
            <a:ext cx="5962650" cy="432435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3 CuadroTexto"/>
          <p:cNvSpPr txBox="1"/>
          <p:nvPr/>
        </p:nvSpPr>
        <p:spPr>
          <a:xfrm>
            <a:off x="1099751" y="3029713"/>
            <a:ext cx="6079524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LÁ   HORTOGRAFIA 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099751" y="5020944"/>
            <a:ext cx="6079524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s-E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FORMATO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 </a:t>
            </a:r>
            <a:r>
              <a:rPr lang="es-E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IMPORTANTE</a:t>
            </a:r>
            <a:endParaRPr lang="es-E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099751" y="1507524"/>
            <a:ext cx="97494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ADEMÁS DE APLICAR LAS PAUTAS PRINCIPALES PARA UNA BUENA EXPOSICIÓN ORAL, NO DEBEMOS OLVIDAR…</a:t>
            </a:r>
            <a:endParaRPr lang="es-ES" sz="3200" dirty="0"/>
          </a:p>
        </p:txBody>
      </p:sp>
      <p:sp>
        <p:nvSpPr>
          <p:cNvPr id="7" name="6 CuadroTexto"/>
          <p:cNvSpPr txBox="1"/>
          <p:nvPr/>
        </p:nvSpPr>
        <p:spPr>
          <a:xfrm>
            <a:off x="1099751" y="5746578"/>
            <a:ext cx="6079524" cy="369332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DELEITA CON LA PALABRA, CLARIDAD Y BREVEDAD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1099751" y="3619844"/>
            <a:ext cx="607952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GRAMÁTICA MUY IMPORTANTE ES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099751" y="4300151"/>
            <a:ext cx="6079524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DEJAR LAS IDEAS ABIERTAS Y…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165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10100"/>
              </a:clrFrom>
              <a:clrTo>
                <a:srgbClr val="01010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22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63419" y="548680"/>
            <a:ext cx="10465163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 w="11430"/>
                <a:gradFill flip="none" rotWithShape="1">
                  <a:gsLst>
                    <a:gs pos="0">
                      <a:srgbClr val="000000"/>
                    </a:gs>
                    <a:gs pos="15000">
                      <a:srgbClr val="000040"/>
                    </a:gs>
                    <a:gs pos="34000">
                      <a:srgbClr val="400040"/>
                    </a:gs>
                    <a:gs pos="59000">
                      <a:srgbClr val="8F0040"/>
                    </a:gs>
                    <a:gs pos="80000">
                      <a:srgbClr val="F27300"/>
                    </a:gs>
                    <a:gs pos="100000">
                      <a:srgbClr val="FFBF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Forte" panose="03060902040502070203" pitchFamily="66" charset="0"/>
              </a:rPr>
              <a:t>Barreras de comunicación</a:t>
            </a:r>
            <a:endParaRPr lang="es-ES" sz="5400" b="1" dirty="0">
              <a:ln w="11430"/>
              <a:gradFill flip="none" rotWithShape="1">
                <a:gsLst>
                  <a:gs pos="0">
                    <a:srgbClr val="000000"/>
                  </a:gs>
                  <a:gs pos="15000">
                    <a:srgbClr val="000040"/>
                  </a:gs>
                  <a:gs pos="34000">
                    <a:srgbClr val="400040"/>
                  </a:gs>
                  <a:gs pos="59000">
                    <a:srgbClr val="8F0040"/>
                  </a:gs>
                  <a:gs pos="80000">
                    <a:srgbClr val="F27300"/>
                  </a:gs>
                  <a:gs pos="100000">
                    <a:srgbClr val="FFBF00"/>
                  </a:gs>
                </a:gsLst>
                <a:path path="shape">
                  <a:fillToRect l="50000" t="50000" r="50000" b="50000"/>
                </a:path>
                <a:tileRect/>
              </a:gradFill>
              <a:latin typeface="Forte" panose="03060902040502070203" pitchFamily="66" charset="0"/>
            </a:endParaRPr>
          </a:p>
        </p:txBody>
      </p:sp>
      <p:sp>
        <p:nvSpPr>
          <p:cNvPr id="7" name="6 Llamada de nube"/>
          <p:cNvSpPr/>
          <p:nvPr/>
        </p:nvSpPr>
        <p:spPr>
          <a:xfrm rot="2234735">
            <a:off x="6806526" y="1830963"/>
            <a:ext cx="4758073" cy="2542608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3F05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n>
                  <a:solidFill>
                    <a:srgbClr val="3F058D"/>
                  </a:solidFill>
                </a:ln>
                <a:noFill/>
                <a:latin typeface="Bodoni MT Black" panose="02070A03080606020203" pitchFamily="18" charset="0"/>
              </a:rPr>
              <a:t>Barreras del receptor</a:t>
            </a:r>
            <a:endParaRPr lang="es-ES" sz="2800" dirty="0">
              <a:ln>
                <a:solidFill>
                  <a:srgbClr val="3F058D"/>
                </a:solidFill>
              </a:ln>
              <a:noFill/>
              <a:latin typeface="Bodoni MT Black" panose="02070A03080606020203" pitchFamily="18" charset="0"/>
            </a:endParaRPr>
          </a:p>
        </p:txBody>
      </p:sp>
      <p:sp>
        <p:nvSpPr>
          <p:cNvPr id="8" name="7 Llamada de nube"/>
          <p:cNvSpPr/>
          <p:nvPr/>
        </p:nvSpPr>
        <p:spPr>
          <a:xfrm rot="20512216">
            <a:off x="889786" y="3626768"/>
            <a:ext cx="5017941" cy="2458868"/>
          </a:xfrm>
          <a:prstGeom prst="cloudCallout">
            <a:avLst>
              <a:gd name="adj1" fmla="val 29561"/>
              <a:gd name="adj2" fmla="val 63129"/>
            </a:avLst>
          </a:prstGeom>
          <a:solidFill>
            <a:srgbClr val="AC7FFD"/>
          </a:solidFill>
          <a:ln>
            <a:solidFill>
              <a:srgbClr val="008F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n>
                  <a:solidFill>
                    <a:srgbClr val="0070C0"/>
                  </a:solidFill>
                </a:ln>
                <a:noFill/>
                <a:latin typeface="Bodoni MT Black" panose="02070A03080606020203" pitchFamily="18" charset="0"/>
              </a:rPr>
              <a:t>Barreras del emisor</a:t>
            </a:r>
            <a:endParaRPr lang="es-ES" sz="2800" dirty="0">
              <a:ln>
                <a:solidFill>
                  <a:srgbClr val="0070C0"/>
                </a:solidFill>
              </a:ln>
              <a:noFill/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88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10100"/>
              </a:clrFrom>
              <a:clrTo>
                <a:srgbClr val="01010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" y="9200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63419" y="548680"/>
            <a:ext cx="10465163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 w="11430"/>
                <a:gradFill flip="none" rotWithShape="1">
                  <a:gsLst>
                    <a:gs pos="0">
                      <a:srgbClr val="000000"/>
                    </a:gs>
                    <a:gs pos="15000">
                      <a:srgbClr val="000040"/>
                    </a:gs>
                    <a:gs pos="34000">
                      <a:srgbClr val="400040"/>
                    </a:gs>
                    <a:gs pos="59000">
                      <a:srgbClr val="8F0040"/>
                    </a:gs>
                    <a:gs pos="80000">
                      <a:srgbClr val="F27300"/>
                    </a:gs>
                    <a:gs pos="100000">
                      <a:srgbClr val="FFBF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Forte" panose="03060902040502070203" pitchFamily="66" charset="0"/>
              </a:rPr>
              <a:t>Barreras de comunicación</a:t>
            </a:r>
            <a:endParaRPr lang="es-ES" sz="5400" b="1" dirty="0">
              <a:ln w="11430"/>
              <a:gradFill flip="none" rotWithShape="1">
                <a:gsLst>
                  <a:gs pos="0">
                    <a:srgbClr val="000000"/>
                  </a:gs>
                  <a:gs pos="15000">
                    <a:srgbClr val="000040"/>
                  </a:gs>
                  <a:gs pos="34000">
                    <a:srgbClr val="400040"/>
                  </a:gs>
                  <a:gs pos="59000">
                    <a:srgbClr val="8F0040"/>
                  </a:gs>
                  <a:gs pos="80000">
                    <a:srgbClr val="F27300"/>
                  </a:gs>
                  <a:gs pos="100000">
                    <a:srgbClr val="FFBF00"/>
                  </a:gs>
                </a:gsLst>
                <a:path path="shape">
                  <a:fillToRect l="50000" t="50000" r="50000" b="50000"/>
                </a:path>
                <a:tileRect/>
              </a:gradFill>
              <a:latin typeface="Forte" panose="03060902040502070203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63419" y="1628801"/>
            <a:ext cx="1080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990033"/>
                </a:solidFill>
              </a:rPr>
              <a:t>Barreras Propias del Emisor</a:t>
            </a:r>
            <a:r>
              <a:rPr lang="es-ES" sz="3200" dirty="0" smtClean="0">
                <a:solidFill>
                  <a:srgbClr val="990033"/>
                </a:solidFill>
              </a:rPr>
              <a:t>: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623392" y="3769502"/>
            <a:ext cx="3552395" cy="845871"/>
          </a:xfrm>
          <a:prstGeom prst="rect">
            <a:avLst/>
          </a:prstGeom>
          <a:solidFill>
            <a:srgbClr val="CCFF33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FF6600"/>
                </a:solidFill>
                <a:latin typeface="Bodoni MT Black" panose="02070A03080606020203" pitchFamily="18" charset="0"/>
              </a:rPr>
              <a:t>Volumen adecuado</a:t>
            </a:r>
          </a:p>
        </p:txBody>
      </p:sp>
      <p:sp>
        <p:nvSpPr>
          <p:cNvPr id="7" name="6 Rectángulo"/>
          <p:cNvSpPr/>
          <p:nvPr/>
        </p:nvSpPr>
        <p:spPr>
          <a:xfrm>
            <a:off x="4847861" y="5373217"/>
            <a:ext cx="3352843" cy="885035"/>
          </a:xfrm>
          <a:prstGeom prst="rect">
            <a:avLst/>
          </a:prstGeom>
          <a:solidFill>
            <a:srgbClr val="AC7FFD"/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dirty="0" smtClean="0">
                <a:solidFill>
                  <a:schemeClr val="accent4">
                    <a:lumMod val="50000"/>
                  </a:schemeClr>
                </a:solidFill>
                <a:latin typeface="Bodoni MT Black" panose="02070A03080606020203" pitchFamily="18" charset="0"/>
              </a:rPr>
              <a:t>No utilizar el mismo lenguaje que el receptor</a:t>
            </a:r>
            <a:endParaRPr lang="es-ES" dirty="0">
              <a:solidFill>
                <a:schemeClr val="accent4">
                  <a:lumMod val="50000"/>
                </a:schemeClr>
              </a:solidFill>
              <a:latin typeface="Bodoni MT Black" panose="02070A03080606020203" pitchFamily="18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762363" y="3811156"/>
            <a:ext cx="2863647" cy="762560"/>
          </a:xfrm>
          <a:prstGeom prst="rect">
            <a:avLst/>
          </a:prstGeom>
          <a:solidFill>
            <a:srgbClr val="FF4382"/>
          </a:solidFill>
          <a:ln w="28575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dirty="0" smtClean="0">
                <a:solidFill>
                  <a:srgbClr val="990033"/>
                </a:solidFill>
                <a:latin typeface="Bodoni MT Black" panose="02070A03080606020203" pitchFamily="18" charset="0"/>
              </a:rPr>
              <a:t>Falta de coherencia </a:t>
            </a:r>
            <a:endParaRPr lang="es-ES" dirty="0">
              <a:solidFill>
                <a:srgbClr val="990033"/>
              </a:solidFill>
              <a:latin typeface="Bodoni MT Black" panose="02070A03080606020203" pitchFamily="18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847861" y="2397327"/>
            <a:ext cx="2832315" cy="10580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dirty="0" smtClean="0">
                <a:solidFill>
                  <a:schemeClr val="tx2">
                    <a:lumMod val="50000"/>
                  </a:schemeClr>
                </a:solidFill>
                <a:latin typeface="Bodoni MT Black" panose="02070A03080606020203" pitchFamily="18" charset="0"/>
              </a:rPr>
              <a:t>No vocalizar </a:t>
            </a:r>
            <a:endParaRPr lang="es-ES" dirty="0">
              <a:solidFill>
                <a:schemeClr val="tx2">
                  <a:lumMod val="50000"/>
                </a:schemeClr>
              </a:solidFill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03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10100"/>
              </a:clrFrom>
              <a:clrTo>
                <a:srgbClr val="01010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704" y="-4885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63419" y="548680"/>
            <a:ext cx="10465163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 w="11430"/>
                <a:gradFill flip="none" rotWithShape="1">
                  <a:gsLst>
                    <a:gs pos="0">
                      <a:srgbClr val="000000"/>
                    </a:gs>
                    <a:gs pos="15000">
                      <a:srgbClr val="000040"/>
                    </a:gs>
                    <a:gs pos="34000">
                      <a:srgbClr val="400040"/>
                    </a:gs>
                    <a:gs pos="59000">
                      <a:srgbClr val="8F0040"/>
                    </a:gs>
                    <a:gs pos="80000">
                      <a:srgbClr val="F27300"/>
                    </a:gs>
                    <a:gs pos="100000">
                      <a:srgbClr val="FFBF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Forte" panose="03060902040502070203" pitchFamily="66" charset="0"/>
              </a:rPr>
              <a:t>Barreras de comunicación</a:t>
            </a:r>
            <a:endParaRPr lang="es-ES" sz="5400" b="1" dirty="0">
              <a:ln w="11430"/>
              <a:gradFill flip="none" rotWithShape="1">
                <a:gsLst>
                  <a:gs pos="0">
                    <a:srgbClr val="000000"/>
                  </a:gs>
                  <a:gs pos="15000">
                    <a:srgbClr val="000040"/>
                  </a:gs>
                  <a:gs pos="34000">
                    <a:srgbClr val="400040"/>
                  </a:gs>
                  <a:gs pos="59000">
                    <a:srgbClr val="8F0040"/>
                  </a:gs>
                  <a:gs pos="80000">
                    <a:srgbClr val="F27300"/>
                  </a:gs>
                  <a:gs pos="100000">
                    <a:srgbClr val="FFBF00"/>
                  </a:gs>
                </a:gsLst>
                <a:path path="shape">
                  <a:fillToRect l="50000" t="50000" r="50000" b="50000"/>
                </a:path>
                <a:tileRect/>
              </a:gradFill>
              <a:latin typeface="Forte" panose="03060902040502070203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63419" y="1628801"/>
            <a:ext cx="1080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990033"/>
                </a:solidFill>
              </a:rPr>
              <a:t>Barreras Propias del Receptor</a:t>
            </a:r>
            <a:r>
              <a:rPr lang="es-ES" sz="3200" dirty="0" smtClean="0">
                <a:solidFill>
                  <a:srgbClr val="990033"/>
                </a:solidFill>
              </a:rPr>
              <a:t>: </a:t>
            </a:r>
          </a:p>
        </p:txBody>
      </p:sp>
      <p:sp>
        <p:nvSpPr>
          <p:cNvPr id="6" name="5 Elipse"/>
          <p:cNvSpPr/>
          <p:nvPr/>
        </p:nvSpPr>
        <p:spPr>
          <a:xfrm>
            <a:off x="464780" y="4877393"/>
            <a:ext cx="3449445" cy="1233398"/>
          </a:xfrm>
          <a:prstGeom prst="ellipse">
            <a:avLst/>
          </a:prstGeom>
          <a:solidFill>
            <a:srgbClr val="CCFF33"/>
          </a:solidFill>
          <a:ln w="28575">
            <a:solidFill>
              <a:srgbClr val="FF66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FF6600"/>
                </a:solidFill>
                <a:latin typeface="Bodoni MT Black" panose="02070A03080606020203" pitchFamily="18" charset="0"/>
              </a:rPr>
              <a:t>No fijarnos en la idea principal</a:t>
            </a:r>
          </a:p>
        </p:txBody>
      </p:sp>
      <p:sp>
        <p:nvSpPr>
          <p:cNvPr id="7" name="6 Elipse"/>
          <p:cNvSpPr/>
          <p:nvPr/>
        </p:nvSpPr>
        <p:spPr>
          <a:xfrm>
            <a:off x="365206" y="2452184"/>
            <a:ext cx="3059460" cy="1135288"/>
          </a:xfrm>
          <a:prstGeom prst="ellipse">
            <a:avLst/>
          </a:prstGeom>
          <a:solidFill>
            <a:srgbClr val="AC7FFD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dirty="0" smtClean="0">
                <a:solidFill>
                  <a:srgbClr val="3F058D"/>
                </a:solidFill>
                <a:latin typeface="Bodoni MT Black" panose="02070A03080606020203" pitchFamily="18" charset="0"/>
              </a:rPr>
              <a:t>Estar distraído</a:t>
            </a:r>
            <a:endParaRPr lang="es-ES" dirty="0">
              <a:solidFill>
                <a:srgbClr val="3F058D"/>
              </a:solidFill>
              <a:latin typeface="Bodoni MT Black" panose="02070A03080606020203" pitchFamily="18" charset="0"/>
            </a:endParaRPr>
          </a:p>
        </p:txBody>
      </p:sp>
      <p:sp>
        <p:nvSpPr>
          <p:cNvPr id="8" name="7 Elipse"/>
          <p:cNvSpPr/>
          <p:nvPr/>
        </p:nvSpPr>
        <p:spPr>
          <a:xfrm>
            <a:off x="8245763" y="2128954"/>
            <a:ext cx="2713724" cy="1150142"/>
          </a:xfrm>
          <a:prstGeom prst="ellipse">
            <a:avLst/>
          </a:prstGeom>
          <a:solidFill>
            <a:srgbClr val="FF81AB"/>
          </a:solidFill>
          <a:ln w="28575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dirty="0" smtClean="0">
                <a:solidFill>
                  <a:srgbClr val="EE004F"/>
                </a:solidFill>
                <a:latin typeface="Bodoni MT Black" panose="02070A03080606020203" pitchFamily="18" charset="0"/>
              </a:rPr>
              <a:t>Deformar el mensaje</a:t>
            </a:r>
            <a:endParaRPr lang="es-ES" dirty="0">
              <a:solidFill>
                <a:srgbClr val="EE004F"/>
              </a:solidFill>
              <a:latin typeface="Bodoni MT Black" panose="02070A03080606020203" pitchFamily="18" charset="0"/>
            </a:endParaRPr>
          </a:p>
        </p:txBody>
      </p:sp>
      <p:sp>
        <p:nvSpPr>
          <p:cNvPr id="9" name="8 Elipse"/>
          <p:cNvSpPr/>
          <p:nvPr/>
        </p:nvSpPr>
        <p:spPr>
          <a:xfrm>
            <a:off x="4829388" y="3574895"/>
            <a:ext cx="2832315" cy="105805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dirty="0" smtClean="0">
                <a:solidFill>
                  <a:schemeClr val="tx2">
                    <a:lumMod val="50000"/>
                  </a:schemeClr>
                </a:solidFill>
                <a:latin typeface="Bodoni MT Black" panose="02070A03080606020203" pitchFamily="18" charset="0"/>
              </a:rPr>
              <a:t>no escuchar</a:t>
            </a:r>
            <a:endParaRPr lang="es-ES" dirty="0">
              <a:solidFill>
                <a:schemeClr val="tx2">
                  <a:lumMod val="50000"/>
                </a:schemeClr>
              </a:solidFill>
              <a:latin typeface="Bodoni MT Black" panose="02070A03080606020203" pitchFamily="18" charset="0"/>
            </a:endParaRPr>
          </a:p>
        </p:txBody>
      </p:sp>
      <p:sp>
        <p:nvSpPr>
          <p:cNvPr id="10" name="9 Elipse"/>
          <p:cNvSpPr/>
          <p:nvPr/>
        </p:nvSpPr>
        <p:spPr>
          <a:xfrm>
            <a:off x="7956331" y="4758495"/>
            <a:ext cx="3292589" cy="1471194"/>
          </a:xfrm>
          <a:prstGeom prst="ellipse">
            <a:avLst/>
          </a:prstGeom>
          <a:solidFill>
            <a:srgbClr val="65D965"/>
          </a:solidFill>
          <a:ln>
            <a:solidFill>
              <a:srgbClr val="0074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7434"/>
                </a:solidFill>
                <a:latin typeface="Bodoni MT Black" panose="02070A03080606020203" pitchFamily="18" charset="0"/>
              </a:rPr>
              <a:t>No pedir explicaciones</a:t>
            </a:r>
            <a:endParaRPr lang="es-ES" dirty="0">
              <a:solidFill>
                <a:srgbClr val="007434"/>
              </a:solidFill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29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10100"/>
              </a:clrFrom>
              <a:clrTo>
                <a:srgbClr val="01010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704" y="22626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63419" y="548680"/>
            <a:ext cx="10465163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 w="11430"/>
                <a:gradFill flip="none" rotWithShape="1">
                  <a:gsLst>
                    <a:gs pos="0">
                      <a:srgbClr val="000000"/>
                    </a:gs>
                    <a:gs pos="15000">
                      <a:srgbClr val="000040"/>
                    </a:gs>
                    <a:gs pos="34000">
                      <a:srgbClr val="400040"/>
                    </a:gs>
                    <a:gs pos="59000">
                      <a:srgbClr val="8F0040"/>
                    </a:gs>
                    <a:gs pos="80000">
                      <a:srgbClr val="F27300"/>
                    </a:gs>
                    <a:gs pos="100000">
                      <a:srgbClr val="FFBF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Forte" panose="03060902040502070203" pitchFamily="66" charset="0"/>
              </a:rPr>
              <a:t>Barreras de comunicación</a:t>
            </a:r>
            <a:endParaRPr lang="es-ES" sz="5400" b="1" dirty="0">
              <a:ln w="11430"/>
              <a:gradFill flip="none" rotWithShape="1">
                <a:gsLst>
                  <a:gs pos="0">
                    <a:srgbClr val="000000"/>
                  </a:gs>
                  <a:gs pos="15000">
                    <a:srgbClr val="000040"/>
                  </a:gs>
                  <a:gs pos="34000">
                    <a:srgbClr val="400040"/>
                  </a:gs>
                  <a:gs pos="59000">
                    <a:srgbClr val="8F0040"/>
                  </a:gs>
                  <a:gs pos="80000">
                    <a:srgbClr val="F27300"/>
                  </a:gs>
                  <a:gs pos="100000">
                    <a:srgbClr val="FFBF00"/>
                  </a:gs>
                </a:gsLst>
                <a:path path="shape">
                  <a:fillToRect l="50000" t="50000" r="50000" b="50000"/>
                </a:path>
                <a:tileRect/>
              </a:gradFill>
              <a:latin typeface="Forte" panose="03060902040502070203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487488" y="1916832"/>
            <a:ext cx="93130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rgbClr val="990033"/>
                </a:solidFill>
                <a:latin typeface="Bodoni MT Black" panose="02070A03080606020203" pitchFamily="18" charset="0"/>
              </a:rPr>
              <a:t>PARA EVITAR TODAS ESTAS BARRERAS ES NECESARIO ADECUAR  TODOS LOS ELEMENTOS DE LA COMUNICACIÓN, HACER PREGUNTAS Y PEDIR ACLARACIONES CUANDO SEA PRECISO</a:t>
            </a:r>
          </a:p>
        </p:txBody>
      </p:sp>
    </p:spTree>
    <p:extLst>
      <p:ext uri="{BB962C8B-B14F-4D97-AF65-F5344CB8AC3E}">
        <p14:creationId xmlns:p14="http://schemas.microsoft.com/office/powerpoint/2010/main" val="205275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8279" y="1084653"/>
            <a:ext cx="10718800" cy="2682875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sz="8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“Dime </a:t>
            </a:r>
            <a:r>
              <a:rPr lang="es-ES_tradnl" sz="8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y lo olvido, enséñame y lo recuerdo, involúcrame y lo </a:t>
            </a:r>
            <a:r>
              <a:rPr lang="es-ES_tradnl" sz="8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aprendo.” </a:t>
            </a:r>
            <a:r>
              <a:rPr lang="es-ES_tradnl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Benjamin</a:t>
            </a:r>
            <a:r>
              <a:rPr lang="es-ES_tradnl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s-ES_tradnl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Franklin</a:t>
            </a:r>
            <a:r>
              <a:rPr lang="es-ES" dirty="0"/>
              <a:t/>
            </a:r>
            <a:br>
              <a:rPr lang="es-ES" dirty="0"/>
            </a:b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1149350" y="5587999"/>
            <a:ext cx="10096500" cy="850901"/>
          </a:xfrm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INTERACCIONA CON EL PÚBLICO</a:t>
            </a:r>
            <a:endParaRPr lang="es-E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87475"/>
          </a:xfr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CUIDANDO TODO ESTO, LOGRARÁS EL ÉXITO EN TU EXPOSICIÓN </a:t>
            </a:r>
            <a:endParaRPr lang="es-E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38200" y="2273300"/>
            <a:ext cx="10515600" cy="132343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 ¡CUIDADO! HAY ALGO MÁS QUE DEBES TENER EN CUENTA</a:t>
            </a:r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es-ES" sz="4000" dirty="0"/>
          </a:p>
        </p:txBody>
      </p:sp>
      <p:sp>
        <p:nvSpPr>
          <p:cNvPr id="4" name="CuadroTexto 3"/>
          <p:cNvSpPr txBox="1"/>
          <p:nvPr/>
        </p:nvSpPr>
        <p:spPr>
          <a:xfrm>
            <a:off x="838200" y="4175214"/>
            <a:ext cx="10515600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ALGO QUE SÓLO PUEDES CONTROLAR TÚ Y SÓLO PUEDE CAUSARTE PROBLEMAS</a:t>
            </a: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es-ES" sz="3600" dirty="0"/>
          </a:p>
        </p:txBody>
      </p:sp>
      <p:sp>
        <p:nvSpPr>
          <p:cNvPr id="5" name="CuadroTexto 4"/>
          <p:cNvSpPr txBox="1"/>
          <p:nvPr/>
        </p:nvSpPr>
        <p:spPr>
          <a:xfrm>
            <a:off x="838200" y="5422900"/>
            <a:ext cx="1051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MIEDO</a:t>
            </a:r>
            <a:endParaRPr lang="es-ES" sz="9600" dirty="0"/>
          </a:p>
        </p:txBody>
      </p:sp>
      <p:sp>
        <p:nvSpPr>
          <p:cNvPr id="6" name="Flecha abajo 5"/>
          <p:cNvSpPr/>
          <p:nvPr/>
        </p:nvSpPr>
        <p:spPr>
          <a:xfrm>
            <a:off x="5473700" y="1562100"/>
            <a:ext cx="1193800" cy="8509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 abajo 6"/>
          <p:cNvSpPr/>
          <p:nvPr/>
        </p:nvSpPr>
        <p:spPr>
          <a:xfrm>
            <a:off x="5473700" y="3393360"/>
            <a:ext cx="1193800" cy="8509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 rot="20463967">
            <a:off x="-166176" y="3773676"/>
            <a:ext cx="10756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MIEDO A QUE SEPAN MÁS QUE YO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54842" y="2679184"/>
            <a:ext cx="5944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MIEDO</a:t>
            </a:r>
            <a:r>
              <a:rPr lang="es-ES" dirty="0" smtClean="0">
                <a:solidFill>
                  <a:srgbClr val="FFC000"/>
                </a:solidFill>
              </a:rPr>
              <a:t> </a:t>
            </a:r>
            <a:r>
              <a:rPr lang="es-ES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" dirty="0" smtClean="0">
                <a:solidFill>
                  <a:srgbClr val="FFC000"/>
                </a:solidFill>
              </a:rPr>
              <a:t> </a:t>
            </a:r>
            <a:r>
              <a:rPr lang="es-ES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EQUIVOCARME</a:t>
            </a:r>
          </a:p>
        </p:txBody>
      </p:sp>
      <p:sp>
        <p:nvSpPr>
          <p:cNvPr id="8" name="CuadroTexto 7"/>
          <p:cNvSpPr txBox="1"/>
          <p:nvPr/>
        </p:nvSpPr>
        <p:spPr>
          <a:xfrm rot="2022922">
            <a:off x="6032129" y="3927173"/>
            <a:ext cx="571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MIEDO A TENER MIEDO</a:t>
            </a:r>
          </a:p>
        </p:txBody>
      </p:sp>
      <p:sp>
        <p:nvSpPr>
          <p:cNvPr id="9" name="CuadroTexto 8"/>
          <p:cNvSpPr txBox="1"/>
          <p:nvPr/>
        </p:nvSpPr>
        <p:spPr>
          <a:xfrm rot="20561458">
            <a:off x="-212087" y="927149"/>
            <a:ext cx="7607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MIEDO A HACER EL RIDÍCULO</a:t>
            </a:r>
            <a:endParaRPr lang="es-E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55624" y="4079990"/>
            <a:ext cx="7699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MIEDO A PONERME NERVIOSO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555625" y="5975098"/>
            <a:ext cx="11636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MIEDO A QUE ME HAGAN PREGUNTAS  QUE NO SEPA CONTESTAR</a:t>
            </a:r>
          </a:p>
        </p:txBody>
      </p:sp>
      <p:sp>
        <p:nvSpPr>
          <p:cNvPr id="13" name="CuadroTexto 12"/>
          <p:cNvSpPr txBox="1"/>
          <p:nvPr/>
        </p:nvSpPr>
        <p:spPr>
          <a:xfrm rot="1050761">
            <a:off x="4242990" y="2180653"/>
            <a:ext cx="8197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MIEDO A QUEDARME EN BLANCO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354842" y="152400"/>
            <a:ext cx="11443458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MIEDO </a:t>
            </a:r>
            <a:r>
              <a:rPr lang="es-ES" sz="5400" b="1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MIEDO</a:t>
            </a:r>
            <a:r>
              <a:rPr lang="es-ES" sz="54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s-ES" sz="5400" b="1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MIEDO</a:t>
            </a:r>
            <a:r>
              <a:rPr lang="es-ES" sz="54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s-ES" sz="5400" b="1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MIEDO</a:t>
            </a:r>
            <a:r>
              <a:rPr lang="es-ES" sz="54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s-ES" sz="5400" b="1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MIEDO</a:t>
            </a:r>
            <a:r>
              <a:rPr lang="es-ES" sz="54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s-ES" sz="5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MIEDO</a:t>
            </a:r>
            <a:r>
              <a:rPr lang="es-ES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s-ES" sz="5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MIEDO</a:t>
            </a:r>
            <a:r>
              <a:rPr lang="es-ES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s-ES" sz="5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MIEDO</a:t>
            </a:r>
            <a:r>
              <a:rPr lang="es-ES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s-ES" sz="5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MIEDO</a:t>
            </a:r>
            <a:r>
              <a:rPr lang="es-ES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s-ES" sz="5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MIEDO</a:t>
            </a:r>
            <a:endParaRPr lang="es-ES" sz="54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  <a:p>
            <a:r>
              <a:rPr lang="es-ES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MIEDO </a:t>
            </a:r>
            <a:r>
              <a:rPr lang="es-ES" sz="5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MIEDO</a:t>
            </a:r>
            <a:r>
              <a:rPr lang="es-ES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s-ES" sz="5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MIEDO</a:t>
            </a:r>
            <a:r>
              <a:rPr lang="es-ES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s-ES" sz="5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MIEDO</a:t>
            </a:r>
            <a:r>
              <a:rPr lang="es-ES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s-ES" sz="5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MIEDO</a:t>
            </a:r>
            <a:endParaRPr lang="es-ES" sz="54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  <a:p>
            <a:r>
              <a:rPr lang="es-ES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MIEDO </a:t>
            </a:r>
            <a:r>
              <a:rPr lang="es-ES" sz="5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MIEDO</a:t>
            </a:r>
            <a:r>
              <a:rPr lang="es-ES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s-ES" sz="5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MIEDO</a:t>
            </a:r>
            <a:r>
              <a:rPr lang="es-ES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s-ES" sz="5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MIEDO</a:t>
            </a:r>
            <a:r>
              <a:rPr lang="es-ES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s-ES" sz="5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MIEDO</a:t>
            </a:r>
            <a:endParaRPr lang="es-ES" sz="54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  <a:p>
            <a:r>
              <a:rPr lang="es-ES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MIEDO </a:t>
            </a:r>
            <a:r>
              <a:rPr lang="es-ES" sz="5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MIEDO</a:t>
            </a:r>
            <a:r>
              <a:rPr lang="es-ES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s-ES" sz="5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MIEDO</a:t>
            </a:r>
            <a:r>
              <a:rPr lang="es-ES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s-ES" sz="5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MIEDO</a:t>
            </a:r>
            <a:r>
              <a:rPr lang="es-ES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s-ES" sz="5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MIEDO</a:t>
            </a:r>
            <a:endParaRPr lang="es-ES" sz="54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  <a:p>
            <a:r>
              <a:rPr lang="es-ES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MIEDO </a:t>
            </a:r>
            <a:r>
              <a:rPr lang="es-ES" sz="5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MIEDO</a:t>
            </a:r>
            <a:r>
              <a:rPr lang="es-ES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s-ES" sz="5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MIEDO</a:t>
            </a:r>
            <a:r>
              <a:rPr lang="es-ES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s-ES" sz="5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MIEDO</a:t>
            </a:r>
            <a:r>
              <a:rPr lang="es-ES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s-ES" sz="5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MIEDO</a:t>
            </a:r>
            <a:endParaRPr lang="es-ES" sz="54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  <a:p>
            <a:r>
              <a:rPr lang="es-ES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MIEDO </a:t>
            </a:r>
            <a:r>
              <a:rPr lang="es-ES" sz="5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MIEDO</a:t>
            </a:r>
            <a:r>
              <a:rPr lang="es-ES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s-ES" sz="5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MIEDO</a:t>
            </a:r>
            <a:r>
              <a:rPr lang="es-ES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s-ES" sz="5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MIEDO</a:t>
            </a:r>
            <a:r>
              <a:rPr lang="es-ES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s-ES" sz="5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MIEDO</a:t>
            </a:r>
            <a:endParaRPr lang="es-ES" sz="54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  <a:p>
            <a:r>
              <a:rPr lang="es-ES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MIEDO </a:t>
            </a:r>
            <a:r>
              <a:rPr lang="es-ES" sz="5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MIEDO</a:t>
            </a:r>
            <a:r>
              <a:rPr lang="es-ES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s-ES" sz="5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MIEDO</a:t>
            </a:r>
            <a:r>
              <a:rPr lang="es-ES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s-ES" sz="5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MIEDO</a:t>
            </a:r>
            <a:r>
              <a:rPr lang="es-ES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s-ES" sz="5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MIEDO</a:t>
            </a:r>
            <a:endParaRPr lang="es-ES" sz="54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  <a:p>
            <a:endParaRPr lang="es-ES" sz="5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4096" y="32002"/>
            <a:ext cx="14269792" cy="6825998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628821" y="290884"/>
            <a:ext cx="68955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AHHH!!!</a:t>
            </a:r>
            <a:endParaRPr lang="es-ES" sz="1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95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65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35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5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75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2" grpId="0"/>
      <p:bldP spid="13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¿POR QUÉ SENTIMOS MIEDO?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80603913"/>
              </p:ext>
            </p:extLst>
          </p:nvPr>
        </p:nvGraphicFramePr>
        <p:xfrm>
          <a:off x="1993363" y="169068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017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>
                                            <p:graphicEl>
                                              <a:dgm id="{8F3C9512-9CAB-4BCC-8A03-6117984314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>
                                            <p:graphicEl>
                                              <a:dgm id="{8F3C9512-9CAB-4BCC-8A03-6117984314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>
                                            <p:graphicEl>
                                              <a:dgm id="{8F3C9512-9CAB-4BCC-8A03-6117984314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>
                                            <p:graphicEl>
                                              <a:dgm id="{8F3C9512-9CAB-4BCC-8A03-6117984314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3">
                                            <p:graphicEl>
                                              <a:dgm id="{7A77D19A-2F55-4B25-9AF1-FED0D3F73D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3">
                                            <p:graphicEl>
                                              <a:dgm id="{7A77D19A-2F55-4B25-9AF1-FED0D3F73D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3">
                                            <p:graphicEl>
                                              <a:dgm id="{7A77D19A-2F55-4B25-9AF1-FED0D3F73D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3">
                                            <p:graphicEl>
                                              <a:dgm id="{7A77D19A-2F55-4B25-9AF1-FED0D3F73D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3">
                                            <p:graphicEl>
                                              <a:dgm id="{1A1ACBD3-4413-49E2-91D2-9E3B06364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3">
                                            <p:graphicEl>
                                              <a:dgm id="{1A1ACBD3-4413-49E2-91D2-9E3B06364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3">
                                            <p:graphicEl>
                                              <a:dgm id="{1A1ACBD3-4413-49E2-91D2-9E3B06364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3">
                                            <p:graphicEl>
                                              <a:dgm id="{1A1ACBD3-4413-49E2-91D2-9E3B06364A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3">
                                            <p:graphicEl>
                                              <a:dgm id="{46873BA5-7D07-4FEE-8A93-9DA06C60B1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3">
                                            <p:graphicEl>
                                              <a:dgm id="{46873BA5-7D07-4FEE-8A93-9DA06C60B1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3">
                                            <p:graphicEl>
                                              <a:dgm id="{46873BA5-7D07-4FEE-8A93-9DA06C60B1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3">
                                            <p:graphicEl>
                                              <a:dgm id="{46873BA5-7D07-4FEE-8A93-9DA06C60B1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3">
                                            <p:graphicEl>
                                              <a:dgm id="{C6B2022E-2C05-4899-81CE-2D9698D4AB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3">
                                            <p:graphicEl>
                                              <a:dgm id="{C6B2022E-2C05-4899-81CE-2D9698D4AB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3">
                                            <p:graphicEl>
                                              <a:dgm id="{C6B2022E-2C05-4899-81CE-2D9698D4AB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3">
                                            <p:graphicEl>
                                              <a:dgm id="{C6B2022E-2C05-4899-81CE-2D9698D4AB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L_Bernal_Captura_5_022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66743" y="910771"/>
            <a:ext cx="4325257" cy="5947229"/>
          </a:xfrm>
          <a:effectLst>
            <a:softEdge rad="63500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PREPARÁNDOSE PARA EL GRAN DÍA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004341" y="1858780"/>
            <a:ext cx="66856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smtClean="0"/>
              <a:t>IMPROVISAR PUEDE RESULTAR INTERESANTE, PERO PUEDE CAUSARTE MUCHOS PROBLEMAS, POR ELLO DEBEMOS TENER TODO BAJO CONTROL ANTES DE QUE LLEGUE EL GRAN DÍA.</a:t>
            </a:r>
          </a:p>
          <a:p>
            <a:pPr algn="ctr"/>
            <a:endParaRPr lang="es-ES_tradnl" sz="2800" dirty="0" smtClean="0"/>
          </a:p>
        </p:txBody>
      </p:sp>
      <p:sp>
        <p:nvSpPr>
          <p:cNvPr id="6" name="5 CuadroTexto"/>
          <p:cNvSpPr txBox="1"/>
          <p:nvPr/>
        </p:nvSpPr>
        <p:spPr>
          <a:xfrm>
            <a:off x="1019331" y="1858780"/>
            <a:ext cx="66856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smtClean="0"/>
              <a:t>IMPROVISAR PUEDE RESULTAR INTERESANTE, PERO PUEDE CAUSARTE MUCHOS PROBLEMAS, POR ELLO DEBEMOS TENER TODO BAJO CONTROL ANTES DE QUE LLEGUE EL GRAN DÍA.</a:t>
            </a:r>
          </a:p>
        </p:txBody>
      </p:sp>
      <p:sp>
        <p:nvSpPr>
          <p:cNvPr id="8" name="7 CuadroTexto">
            <a:hlinkClick r:id="rId3" action="ppaction://hlinksldjump"/>
          </p:cNvPr>
          <p:cNvSpPr txBox="1"/>
          <p:nvPr/>
        </p:nvSpPr>
        <p:spPr>
          <a:xfrm>
            <a:off x="854439" y="4736891"/>
            <a:ext cx="2818151" cy="14773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s-ES_tradnl" dirty="0" smtClean="0"/>
          </a:p>
          <a:p>
            <a:pPr algn="ctr"/>
            <a:endParaRPr lang="es-ES_tradnl" dirty="0" smtClean="0"/>
          </a:p>
          <a:p>
            <a:pPr algn="ctr"/>
            <a:r>
              <a:rPr lang="es-ES_tradnl" dirty="0" smtClean="0"/>
              <a:t>ENSAYO</a:t>
            </a:r>
          </a:p>
          <a:p>
            <a:pPr algn="ctr"/>
            <a:endParaRPr lang="es-ES_tradnl" dirty="0" smtClean="0"/>
          </a:p>
          <a:p>
            <a:pPr algn="ctr"/>
            <a:endParaRPr lang="es-ES_tradnl" dirty="0"/>
          </a:p>
        </p:txBody>
      </p:sp>
      <p:sp>
        <p:nvSpPr>
          <p:cNvPr id="9" name="8 CuadroTexto"/>
          <p:cNvSpPr txBox="1"/>
          <p:nvPr/>
        </p:nvSpPr>
        <p:spPr>
          <a:xfrm>
            <a:off x="4664439" y="4736891"/>
            <a:ext cx="2818151" cy="14773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s-ES_tradnl" dirty="0" smtClean="0"/>
          </a:p>
          <a:p>
            <a:pPr algn="ctr"/>
            <a:endParaRPr lang="es-ES_tradnl" dirty="0" smtClean="0"/>
          </a:p>
          <a:p>
            <a:pPr algn="ctr"/>
            <a:r>
              <a:rPr lang="es-ES_tradnl" dirty="0" smtClean="0"/>
              <a:t>IMAGEN PERSONAL</a:t>
            </a:r>
          </a:p>
          <a:p>
            <a:pPr algn="ctr"/>
            <a:endParaRPr lang="es-ES_tradnl" dirty="0" smtClean="0"/>
          </a:p>
          <a:p>
            <a:pPr algn="ctr"/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CÍRCULO DEL MIEDO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624" y="1690688"/>
            <a:ext cx="7644751" cy="5133701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CuadroTexto 3"/>
          <p:cNvSpPr txBox="1"/>
          <p:nvPr/>
        </p:nvSpPr>
        <p:spPr>
          <a:xfrm>
            <a:off x="326571" y="1503180"/>
            <a:ext cx="3122023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MANIFESTACIÓN  FISIOLÓGICA Sudoración, palpitaciones,  temblores, dificultad al  respirar, tensión  muscular, molestias gástricas …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9918375" y="2448613"/>
            <a:ext cx="2164768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MANIFESTACIÓN </a:t>
            </a:r>
            <a:r>
              <a:rPr lang="es-ES" dirty="0"/>
              <a:t>COGNITIVA “Yo no sirvo para esto”, “lo voy a hacer mal”, “me voy a quedar en blanco”, “se van a reír de mí” …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650377" y="5786845"/>
            <a:ext cx="3317966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MANIFESTACIÓN  CONDUCTUAL EVITO, ESCAPO, LO HAGO PERO  ESTOY TENSO, TARTAMUDEO … </a:t>
            </a:r>
          </a:p>
        </p:txBody>
      </p:sp>
      <p:cxnSp>
        <p:nvCxnSpPr>
          <p:cNvPr id="8" name="Conector recto 7"/>
          <p:cNvCxnSpPr/>
          <p:nvPr/>
        </p:nvCxnSpPr>
        <p:spPr>
          <a:xfrm>
            <a:off x="3448594" y="2980508"/>
            <a:ext cx="953589" cy="41583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 flipH="1">
            <a:off x="8908869" y="3427094"/>
            <a:ext cx="1009506" cy="19594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>
            <a:stCxn id="6" idx="0"/>
          </p:cNvCxnSpPr>
          <p:nvPr/>
        </p:nvCxnSpPr>
        <p:spPr>
          <a:xfrm flipV="1">
            <a:off x="6309360" y="5460274"/>
            <a:ext cx="0" cy="32657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22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4449" y="329499"/>
            <a:ext cx="10515600" cy="1325563"/>
          </a:xfrm>
        </p:spPr>
        <p:txBody>
          <a:bodyPr/>
          <a:lstStyle/>
          <a:p>
            <a:pPr algn="ctr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ACTUAR ANTE ESTAS SITUACIONES?</a:t>
            </a: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663139283"/>
              </p:ext>
            </p:extLst>
          </p:nvPr>
        </p:nvGraphicFramePr>
        <p:xfrm>
          <a:off x="344384" y="2144705"/>
          <a:ext cx="7995435" cy="1132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333316344"/>
              </p:ext>
            </p:extLst>
          </p:nvPr>
        </p:nvGraphicFramePr>
        <p:xfrm>
          <a:off x="558141" y="3662766"/>
          <a:ext cx="7781678" cy="1132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185408657"/>
              </p:ext>
            </p:extLst>
          </p:nvPr>
        </p:nvGraphicFramePr>
        <p:xfrm>
          <a:off x="332509" y="5111557"/>
          <a:ext cx="8007309" cy="1132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6" name="Imagen 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818" y="1207995"/>
            <a:ext cx="3852182" cy="5142861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45384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47400" cy="4903561"/>
          </a:xfrm>
        </p:spPr>
        <p:txBody>
          <a:bodyPr>
            <a:norm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s-ES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by Kruffy" panose="00000400000000000000" pitchFamily="2" charset="0"/>
              </a:rPr>
              <a:t>¡</a:t>
            </a:r>
            <a:r>
              <a:rPr lang="es-E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by Kruffy" panose="00000400000000000000" pitchFamily="2" charset="0"/>
              </a:rPr>
              <a:t>MUCHAS GRACIAS!</a:t>
            </a:r>
            <a:endParaRPr lang="es-E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aby Kruffy" panose="00000400000000000000" pitchFamily="2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02"/>
            <a:ext cx="12191999" cy="6850161"/>
          </a:xfrm>
          <a:prstGeom prst="rect">
            <a:avLst/>
          </a:prstGeom>
        </p:spPr>
      </p:pic>
      <p:pic>
        <p:nvPicPr>
          <p:cNvPr id="4" name="3 Imagen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82" y="474393"/>
            <a:ext cx="3472890" cy="2601315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10869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espej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4274" y="1729280"/>
            <a:ext cx="2818151" cy="451370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PRACTICA CADA MOVIMIENTO</a:t>
            </a:r>
            <a:endParaRPr lang="es-ES_trad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8200" y="1768839"/>
            <a:ext cx="7916056" cy="4572000"/>
          </a:xfrm>
        </p:spPr>
        <p:txBody>
          <a:bodyPr>
            <a:normAutofit fontScale="55000" lnSpcReduction="20000"/>
          </a:bodyPr>
          <a:lstStyle/>
          <a:p>
            <a:pPr lvl="0" algn="just">
              <a:lnSpc>
                <a:spcPct val="170000"/>
              </a:lnSpc>
            </a:pPr>
            <a:r>
              <a:rPr lang="es-ES" sz="3600" dirty="0" smtClean="0"/>
              <a:t>LEER EL DISCURSO EN VOZ ALTA</a:t>
            </a:r>
            <a:endParaRPr lang="es-ES_tradnl" sz="3600" dirty="0" smtClean="0"/>
          </a:p>
          <a:p>
            <a:pPr lvl="0" algn="just">
              <a:lnSpc>
                <a:spcPct val="170000"/>
              </a:lnSpc>
            </a:pPr>
            <a:r>
              <a:rPr lang="es-ES" sz="3600" dirty="0" smtClean="0"/>
              <a:t>RECREAR EN TODO LO POSIBLE LAS CONDICIONES</a:t>
            </a:r>
            <a:endParaRPr lang="es-ES_tradnl" sz="3600" dirty="0" smtClean="0"/>
          </a:p>
          <a:p>
            <a:pPr lvl="0" algn="just">
              <a:lnSpc>
                <a:spcPct val="170000"/>
              </a:lnSpc>
            </a:pPr>
            <a:r>
              <a:rPr lang="es-ES" sz="3600" dirty="0" smtClean="0"/>
              <a:t>PRACTICAR CADA MOVIMIENTO, LA VOZ, LOS SILENCIOS, etc. </a:t>
            </a:r>
            <a:endParaRPr lang="es-ES_tradnl" sz="3600" dirty="0" smtClean="0"/>
          </a:p>
          <a:p>
            <a:pPr lvl="0" algn="just">
              <a:lnSpc>
                <a:spcPct val="170000"/>
              </a:lnSpc>
            </a:pPr>
            <a:r>
              <a:rPr lang="es-ES_tradnl" sz="3600" dirty="0" smtClean="0"/>
              <a:t>MOSTRAR LO QUE QUIERES TRANSMITIR</a:t>
            </a:r>
          </a:p>
          <a:p>
            <a:pPr lvl="0" algn="just">
              <a:lnSpc>
                <a:spcPct val="170000"/>
              </a:lnSpc>
            </a:pPr>
            <a:r>
              <a:rPr lang="es-ES_tradnl" sz="3600" dirty="0" smtClean="0"/>
              <a:t>GRABACIÓN Y ANÁLISIS</a:t>
            </a:r>
          </a:p>
          <a:p>
            <a:pPr lvl="0" algn="just">
              <a:lnSpc>
                <a:spcPct val="170000"/>
              </a:lnSpc>
            </a:pPr>
            <a:r>
              <a:rPr lang="es-ES" sz="3600" dirty="0" smtClean="0"/>
              <a:t>ENSAYAR CON PÚBLICO</a:t>
            </a:r>
            <a:endParaRPr lang="es-ES_tradnl" sz="3600" dirty="0" smtClean="0"/>
          </a:p>
          <a:p>
            <a:pPr lvl="0" algn="just">
              <a:lnSpc>
                <a:spcPct val="170000"/>
              </a:lnSpc>
            </a:pPr>
            <a:r>
              <a:rPr lang="es-ES" sz="3600" dirty="0" smtClean="0"/>
              <a:t>ENSAYO GENERAL EN EL LUGAR EN EL QUE SE VA A CELEBRAR EL ACTO</a:t>
            </a:r>
            <a:endParaRPr lang="es-ES_tradnl" sz="3600" dirty="0" smtClean="0"/>
          </a:p>
          <a:p>
            <a:pPr>
              <a:buNone/>
            </a:pPr>
            <a:endParaRPr lang="es-ES_tradnl" dirty="0" smtClean="0"/>
          </a:p>
          <a:p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711201" y="0"/>
          <a:ext cx="13353142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74496"/>
            <a:ext cx="3599543" cy="1325563"/>
          </a:xfrm>
        </p:spPr>
        <p:txBody>
          <a:bodyPr>
            <a:normAutofit/>
          </a:bodyPr>
          <a:lstStyle/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MOMENTOS PREVIOS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SAL AL RUEDO</a:t>
            </a:r>
            <a:endParaRPr lang="es-ES_tradnl" dirty="0"/>
          </a:p>
        </p:txBody>
      </p:sp>
      <p:pic>
        <p:nvPicPr>
          <p:cNvPr id="3" name="2 Imagen" descr="6895975-el-torero-david-fandila-el-fandi-en-la-corrida-celebrada-en-granada-el-7-de-junio-de-2007-en-la-fer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799" y="711200"/>
            <a:ext cx="8664919" cy="5762171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026" name="Picture 2" descr="C:\Documents and Settings\Usuario\Configuración local\Archivos temporales de Internet\Content.IE5\DOYEG1FF\MC900299935[1].wmf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51102" y="5403754"/>
            <a:ext cx="1074722" cy="120945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" name="musica toro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66057" y="596940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mujerhablandocaricatura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9322" y="1977299"/>
            <a:ext cx="3600450" cy="435483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AÚN SI LAS COSAS HAN IDO MAL…</a:t>
            </a:r>
            <a:endParaRPr lang="es-ES_tradnl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24115" y="1553029"/>
            <a:ext cx="740228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SIEMPRE PUEDES REDIRIGIR TU EXPOSICIÓN HACIENDO USO DE OTRAS MUCHAS DE TUS HABILIDADES…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90286" y="5660571"/>
            <a:ext cx="94633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dirty="0" smtClean="0">
                <a:solidFill>
                  <a:srgbClr val="FF0000"/>
                </a:solidFill>
              </a:rPr>
              <a:t>¡¡¡RESPIRA HONDO Y VAMOS ALLÁ!!!</a:t>
            </a:r>
            <a:endParaRPr lang="es-ES_tradnl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8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38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515600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CuadroTexto 5"/>
          <p:cNvSpPr txBox="1"/>
          <p:nvPr/>
        </p:nvSpPr>
        <p:spPr>
          <a:xfrm>
            <a:off x="1352282" y="4301544"/>
            <a:ext cx="3863662" cy="461665"/>
          </a:xfrm>
          <a:prstGeom prst="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COMUNICACIÓN NO VERBAL</a:t>
            </a:r>
            <a:endParaRPr lang="es-ES" sz="2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577" y="-1"/>
            <a:ext cx="3296423" cy="6858001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8962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9163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326524" y="476518"/>
            <a:ext cx="104962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6000" b="1" dirty="0" smtClean="0">
                <a:solidFill>
                  <a:schemeClr val="bg1"/>
                </a:solidFill>
              </a:rPr>
              <a:t>LA MIRADA</a:t>
            </a:r>
            <a:endParaRPr lang="es-ES" sz="6000" b="1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993229" y="3251071"/>
            <a:ext cx="3438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</a:rPr>
              <a:t>CABEZA ALTA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534140" y="4381511"/>
            <a:ext cx="355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</a:rPr>
              <a:t>MIRAR A TODOS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255357" y="5511951"/>
            <a:ext cx="2833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</a:rPr>
              <a:t>NO FIJAR LA MIRADA</a:t>
            </a:r>
            <a:endParaRPr lang="es-E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24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832</Words>
  <Application>Microsoft Office PowerPoint</Application>
  <PresentationFormat>Panorámica</PresentationFormat>
  <Paragraphs>144</Paragraphs>
  <Slides>32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45" baseType="lpstr">
      <vt:lpstr>Meiryo UI</vt:lpstr>
      <vt:lpstr>Aharoni</vt:lpstr>
      <vt:lpstr>AngsanaUPC</vt:lpstr>
      <vt:lpstr>Arial</vt:lpstr>
      <vt:lpstr>Baby Kruffy</vt:lpstr>
      <vt:lpstr>Bodoni MT Black</vt:lpstr>
      <vt:lpstr>Bradley Hand ITC</vt:lpstr>
      <vt:lpstr>Calibri</vt:lpstr>
      <vt:lpstr>Calibri Light</vt:lpstr>
      <vt:lpstr>Forte</vt:lpstr>
      <vt:lpstr>Monotype Corsiva</vt:lpstr>
      <vt:lpstr>Wingdings 2</vt:lpstr>
      <vt:lpstr>Tema de Office</vt:lpstr>
      <vt:lpstr>HABLEMOS EN PÚBLICO</vt:lpstr>
      <vt:lpstr>ELABORA UN BUEN GUIÓN</vt:lpstr>
      <vt:lpstr>PREPARÁNDOSE PARA EL GRAN DÍA</vt:lpstr>
      <vt:lpstr>PRACTICA CADA MOVIMIENTO</vt:lpstr>
      <vt:lpstr>MOMENTOS PREVIOS</vt:lpstr>
      <vt:lpstr>SAL AL RUEDO</vt:lpstr>
      <vt:lpstr>AÚN SI LAS COSAS HAN IDO MAL…</vt:lpstr>
      <vt:lpstr>Presentación de PowerPoint</vt:lpstr>
      <vt:lpstr>Presentación de PowerPoint</vt:lpstr>
      <vt:lpstr>¿QUÉ EXPRESAMOS CON NUESTRO CUERPO?</vt:lpstr>
      <vt:lpstr>Presentación de PowerPoint</vt:lpstr>
      <vt:lpstr>CUIDA TUS MOVIMIENTOS</vt:lpstr>
      <vt:lpstr>¿DÓNDE ME COLOCO?</vt:lpstr>
      <vt:lpstr>Presentación de PowerPoint</vt:lpstr>
      <vt:lpstr>Presentación de PowerPoint</vt:lpstr>
      <vt:lpstr>QUÉ LA VOZ TE ACOMPAÑE…</vt:lpstr>
      <vt:lpstr>¿A QUIÉN SE LO ESTÁS CONTANDO?</vt:lpstr>
      <vt:lpstr>“Cuando hablas, procura que tus palabras sean mejores que el silencio.” PROVERBIO INDIO </vt:lpstr>
      <vt:lpstr>RESPETO Y CULTURA</vt:lpstr>
      <vt:lpstr>¿DÓNDE ESTOY Y A QUÉ SE DEBE ESTE ACTO?</vt:lpstr>
      <vt:lpstr>CUIDA LA ESCRITURA</vt:lpstr>
      <vt:lpstr>Presentación de PowerPoint</vt:lpstr>
      <vt:lpstr>Presentación de PowerPoint</vt:lpstr>
      <vt:lpstr>Presentación de PowerPoint</vt:lpstr>
      <vt:lpstr>Presentación de PowerPoint</vt:lpstr>
      <vt:lpstr>“Dime y lo olvido, enséñame y lo recuerdo, involúcrame y lo aprendo.” Benjamin Franklin </vt:lpstr>
      <vt:lpstr>CUIDANDO TODO ESTO, LOGRARÁS EL ÉXITO EN TU EXPOSICIÓN </vt:lpstr>
      <vt:lpstr>Presentación de PowerPoint</vt:lpstr>
      <vt:lpstr>¿POR QUÉ SENTIMOS MIEDO?</vt:lpstr>
      <vt:lpstr>EL CÍRCULO DEL MIEDO</vt:lpstr>
      <vt:lpstr>¿CÓMO ACTUAR ANTE ESTAS SITUACIONES?</vt:lpstr>
      <vt:lpstr>¡MUCHAS GRACIAS!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HABLEMOS EN PÚBLICO</dc:title>
  <dc:creator>ruth villalba</dc:creator>
  <cp:lastModifiedBy>ruth villalba</cp:lastModifiedBy>
  <cp:revision>77</cp:revision>
  <dcterms:created xsi:type="dcterms:W3CDTF">2013-11-26T18:39:53Z</dcterms:created>
  <dcterms:modified xsi:type="dcterms:W3CDTF">2013-12-04T12:23:57Z</dcterms:modified>
</cp:coreProperties>
</file>